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  <p:sldMasterId id="2147483676" r:id="rId6"/>
    <p:sldMasterId id="2147483691" r:id="rId7"/>
    <p:sldMasterId id="2147483701" r:id="rId8"/>
  </p:sldMasterIdLst>
  <p:notesMasterIdLst>
    <p:notesMasterId r:id="rId11"/>
  </p:notesMasterIdLst>
  <p:sldIdLst>
    <p:sldId id="2147470835" r:id="rId9"/>
    <p:sldId id="2147470837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sai, Anne (Adecco)" initials="TA(" lastIdx="3" clrIdx="0">
    <p:extLst>
      <p:ext uri="{19B8F6BF-5375-455C-9EA6-DF929625EA0E}">
        <p15:presenceInfo xmlns:p15="http://schemas.microsoft.com/office/powerpoint/2012/main" userId="S::kxmj602@astrazeneca.net::9ca79f7d-82ee-45c2-aacd-104c65f3704e" providerId="AD"/>
      </p:ext>
    </p:extLst>
  </p:cmAuthor>
  <p:cmAuthor id="2" name="Lai, Yi-Ru" initials="LYR" lastIdx="1" clrIdx="1">
    <p:extLst>
      <p:ext uri="{19B8F6BF-5375-455C-9EA6-DF929625EA0E}">
        <p15:presenceInfo xmlns:p15="http://schemas.microsoft.com/office/powerpoint/2012/main" userId="S::ksxl376@astrazeneca.net::687da7cd-1bf2-47b0-b733-2e492643bb0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CBD0"/>
    <a:srgbClr val="EDE7E9"/>
    <a:srgbClr val="F7F2F8"/>
    <a:srgbClr val="82308F"/>
    <a:srgbClr val="B17DB8"/>
    <a:srgbClr val="354941"/>
    <a:srgbClr val="859F94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CA5AAF-FCE2-43EB-802D-9023A37BC4C3}" v="9" dt="2022-10-11T02:24:59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6" autoAdjust="0"/>
    <p:restoredTop sz="93314" autoAdjust="0"/>
  </p:normalViewPr>
  <p:slideViewPr>
    <p:cSldViewPr snapToGrid="0">
      <p:cViewPr varScale="1">
        <p:scale>
          <a:sx n="62" d="100"/>
          <a:sy n="62" d="100"/>
        </p:scale>
        <p:origin x="916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u, Tony" userId="ee88b9ac-d9a8-4243-854d-25a4e6408a16" providerId="ADAL" clId="{D8EF21CD-0155-4428-B7B4-39677D568149}"/>
    <pc:docChg chg="undo custSel modSld">
      <pc:chgData name="Wu, Tony" userId="ee88b9ac-d9a8-4243-854d-25a4e6408a16" providerId="ADAL" clId="{D8EF21CD-0155-4428-B7B4-39677D568149}" dt="2022-10-07T08:18:33.156" v="43" actId="1076"/>
      <pc:docMkLst>
        <pc:docMk/>
      </pc:docMkLst>
      <pc:sldChg chg="addSp modSp mod">
        <pc:chgData name="Wu, Tony" userId="ee88b9ac-d9a8-4243-854d-25a4e6408a16" providerId="ADAL" clId="{D8EF21CD-0155-4428-B7B4-39677D568149}" dt="2022-10-07T08:18:33.156" v="43" actId="1076"/>
        <pc:sldMkLst>
          <pc:docMk/>
          <pc:sldMk cId="3208619922" sldId="2147470837"/>
        </pc:sldMkLst>
        <pc:spChg chg="mod">
          <ac:chgData name="Wu, Tony" userId="ee88b9ac-d9a8-4243-854d-25a4e6408a16" providerId="ADAL" clId="{D8EF21CD-0155-4428-B7B4-39677D568149}" dt="2022-10-07T08:18:27.691" v="41"/>
          <ac:spMkLst>
            <pc:docMk/>
            <pc:sldMk cId="3208619922" sldId="2147470837"/>
            <ac:spMk id="10" creationId="{010F0203-1CF9-45C5-B776-5446C7F63851}"/>
          </ac:spMkLst>
        </pc:spChg>
        <pc:spChg chg="add mod">
          <ac:chgData name="Wu, Tony" userId="ee88b9ac-d9a8-4243-854d-25a4e6408a16" providerId="ADAL" clId="{D8EF21CD-0155-4428-B7B4-39677D568149}" dt="2022-10-07T08:18:33.156" v="43" actId="1076"/>
          <ac:spMkLst>
            <pc:docMk/>
            <pc:sldMk cId="3208619922" sldId="2147470837"/>
            <ac:spMk id="11" creationId="{607705DB-EA53-4A7E-ACA9-A3C2EB298F0C}"/>
          </ac:spMkLst>
        </pc:spChg>
        <pc:graphicFrameChg chg="modGraphic">
          <ac:chgData name="Wu, Tony" userId="ee88b9ac-d9a8-4243-854d-25a4e6408a16" providerId="ADAL" clId="{D8EF21CD-0155-4428-B7B4-39677D568149}" dt="2022-10-06T03:55:27.454" v="37" actId="20577"/>
          <ac:graphicFrameMkLst>
            <pc:docMk/>
            <pc:sldMk cId="3208619922" sldId="2147470837"/>
            <ac:graphicFrameMk id="9" creationId="{09393DC6-C475-47D2-A1C4-ECACE7CF91F7}"/>
          </ac:graphicFrameMkLst>
        </pc:graphicFrameChg>
      </pc:sldChg>
    </pc:docChg>
  </pc:docChgLst>
  <pc:docChgLst>
    <pc:chgData name="Wu, Tony" userId="ee88b9ac-d9a8-4243-854d-25a4e6408a16" providerId="ADAL" clId="{79D081E3-26A8-4D44-815D-3A3E29BE4C63}"/>
    <pc:docChg chg="custSel delSld modSld">
      <pc:chgData name="Wu, Tony" userId="ee88b9ac-d9a8-4243-854d-25a4e6408a16" providerId="ADAL" clId="{79D081E3-26A8-4D44-815D-3A3E29BE4C63}" dt="2022-10-07T08:26:10.363" v="204" actId="1076"/>
      <pc:docMkLst>
        <pc:docMk/>
      </pc:docMkLst>
      <pc:sldChg chg="del">
        <pc:chgData name="Wu, Tony" userId="ee88b9ac-d9a8-4243-854d-25a4e6408a16" providerId="ADAL" clId="{79D081E3-26A8-4D44-815D-3A3E29BE4C63}" dt="2022-10-07T08:20:01.840" v="2" actId="47"/>
        <pc:sldMkLst>
          <pc:docMk/>
          <pc:sldMk cId="752582756" sldId="3217"/>
        </pc:sldMkLst>
      </pc:sldChg>
      <pc:sldChg chg="del">
        <pc:chgData name="Wu, Tony" userId="ee88b9ac-d9a8-4243-854d-25a4e6408a16" providerId="ADAL" clId="{79D081E3-26A8-4D44-815D-3A3E29BE4C63}" dt="2022-10-07T08:20:01.512" v="1" actId="47"/>
        <pc:sldMkLst>
          <pc:docMk/>
          <pc:sldMk cId="803305816" sldId="2147470832"/>
        </pc:sldMkLst>
      </pc:sldChg>
      <pc:sldChg chg="addSp delSp modSp mod">
        <pc:chgData name="Wu, Tony" userId="ee88b9ac-d9a8-4243-854d-25a4e6408a16" providerId="ADAL" clId="{79D081E3-26A8-4D44-815D-3A3E29BE4C63}" dt="2022-10-07T08:26:10.363" v="204" actId="1076"/>
        <pc:sldMkLst>
          <pc:docMk/>
          <pc:sldMk cId="3208619922" sldId="2147470837"/>
        </pc:sldMkLst>
        <pc:spChg chg="del mod">
          <ac:chgData name="Wu, Tony" userId="ee88b9ac-d9a8-4243-854d-25a4e6408a16" providerId="ADAL" clId="{79D081E3-26A8-4D44-815D-3A3E29BE4C63}" dt="2022-10-07T08:25:42.486" v="198" actId="478"/>
          <ac:spMkLst>
            <pc:docMk/>
            <pc:sldMk cId="3208619922" sldId="2147470837"/>
            <ac:spMk id="2" creationId="{74AAF01A-CE5F-4EBA-A846-6D341DA5C016}"/>
          </ac:spMkLst>
        </pc:spChg>
        <pc:spChg chg="add del mod">
          <ac:chgData name="Wu, Tony" userId="ee88b9ac-d9a8-4243-854d-25a4e6408a16" providerId="ADAL" clId="{79D081E3-26A8-4D44-815D-3A3E29BE4C63}" dt="2022-10-07T08:25:44.780" v="199" actId="478"/>
          <ac:spMkLst>
            <pc:docMk/>
            <pc:sldMk cId="3208619922" sldId="2147470837"/>
            <ac:spMk id="7" creationId="{8A3E43F7-833D-4B7B-B664-19A986555A9B}"/>
          </ac:spMkLst>
        </pc:spChg>
        <pc:spChg chg="del mod">
          <ac:chgData name="Wu, Tony" userId="ee88b9ac-d9a8-4243-854d-25a4e6408a16" providerId="ADAL" clId="{79D081E3-26A8-4D44-815D-3A3E29BE4C63}" dt="2022-10-07T08:24:17.543" v="174" actId="478"/>
          <ac:spMkLst>
            <pc:docMk/>
            <pc:sldMk cId="3208619922" sldId="2147470837"/>
            <ac:spMk id="10" creationId="{010F0203-1CF9-45C5-B776-5446C7F63851}"/>
          </ac:spMkLst>
        </pc:spChg>
        <pc:spChg chg="mod">
          <ac:chgData name="Wu, Tony" userId="ee88b9ac-d9a8-4243-854d-25a4e6408a16" providerId="ADAL" clId="{79D081E3-26A8-4D44-815D-3A3E29BE4C63}" dt="2022-10-07T08:25:59.275" v="203" actId="20577"/>
          <ac:spMkLst>
            <pc:docMk/>
            <pc:sldMk cId="3208619922" sldId="2147470837"/>
            <ac:spMk id="11" creationId="{607705DB-EA53-4A7E-ACA9-A3C2EB298F0C}"/>
          </ac:spMkLst>
        </pc:spChg>
        <pc:graphicFrameChg chg="mod modGraphic">
          <ac:chgData name="Wu, Tony" userId="ee88b9ac-d9a8-4243-854d-25a4e6408a16" providerId="ADAL" clId="{79D081E3-26A8-4D44-815D-3A3E29BE4C63}" dt="2022-10-07T08:26:10.363" v="204" actId="1076"/>
          <ac:graphicFrameMkLst>
            <pc:docMk/>
            <pc:sldMk cId="3208619922" sldId="2147470837"/>
            <ac:graphicFrameMk id="9" creationId="{09393DC6-C475-47D2-A1C4-ECACE7CF91F7}"/>
          </ac:graphicFrameMkLst>
        </pc:graphicFrameChg>
      </pc:sldChg>
      <pc:sldChg chg="del">
        <pc:chgData name="Wu, Tony" userId="ee88b9ac-d9a8-4243-854d-25a4e6408a16" providerId="ADAL" clId="{79D081E3-26A8-4D44-815D-3A3E29BE4C63}" dt="2022-10-07T08:20:00.190" v="0" actId="47"/>
        <pc:sldMkLst>
          <pc:docMk/>
          <pc:sldMk cId="2229251995" sldId="2147470839"/>
        </pc:sldMkLst>
      </pc:sldChg>
      <pc:sldChg chg="del">
        <pc:chgData name="Wu, Tony" userId="ee88b9ac-d9a8-4243-854d-25a4e6408a16" providerId="ADAL" clId="{79D081E3-26A8-4D44-815D-3A3E29BE4C63}" dt="2022-10-07T08:20:02.108" v="3" actId="47"/>
        <pc:sldMkLst>
          <pc:docMk/>
          <pc:sldMk cId="3252692540" sldId="2147470845"/>
        </pc:sldMkLst>
      </pc:sldChg>
      <pc:sldMasterChg chg="delSldLayout">
        <pc:chgData name="Wu, Tony" userId="ee88b9ac-d9a8-4243-854d-25a4e6408a16" providerId="ADAL" clId="{79D081E3-26A8-4D44-815D-3A3E29BE4C63}" dt="2022-10-07T08:20:01.840" v="2" actId="47"/>
        <pc:sldMasterMkLst>
          <pc:docMk/>
          <pc:sldMasterMk cId="4050596649" sldId="2147483661"/>
        </pc:sldMasterMkLst>
        <pc:sldLayoutChg chg="del">
          <pc:chgData name="Wu, Tony" userId="ee88b9ac-d9a8-4243-854d-25a4e6408a16" providerId="ADAL" clId="{79D081E3-26A8-4D44-815D-3A3E29BE4C63}" dt="2022-10-07T08:20:01.840" v="2" actId="47"/>
          <pc:sldLayoutMkLst>
            <pc:docMk/>
            <pc:sldMasterMk cId="4050596649" sldId="2147483661"/>
            <pc:sldLayoutMk cId="1523000585" sldId="2147483717"/>
          </pc:sldLayoutMkLst>
        </pc:sldLayoutChg>
      </pc:sldMasterChg>
    </pc:docChg>
  </pc:docChgLst>
  <pc:docChgLst>
    <pc:chgData name="Tsai, Anne (Adecco)" userId="9ca79f7d-82ee-45c2-aacd-104c65f3704e" providerId="ADAL" clId="{D8BDD92C-5A7E-40AD-8083-FAE913559C1A}"/>
    <pc:docChg chg="undo custSel addSld delSld modSld sldOrd">
      <pc:chgData name="Tsai, Anne (Adecco)" userId="9ca79f7d-82ee-45c2-aacd-104c65f3704e" providerId="ADAL" clId="{D8BDD92C-5A7E-40AD-8083-FAE913559C1A}" dt="2022-09-29T05:26:14.535" v="4574" actId="2165"/>
      <pc:docMkLst>
        <pc:docMk/>
      </pc:docMkLst>
      <pc:sldChg chg="del">
        <pc:chgData name="Tsai, Anne (Adecco)" userId="9ca79f7d-82ee-45c2-aacd-104c65f3704e" providerId="ADAL" clId="{D8BDD92C-5A7E-40AD-8083-FAE913559C1A}" dt="2022-09-28T17:46:08.467" v="89" actId="47"/>
        <pc:sldMkLst>
          <pc:docMk/>
          <pc:sldMk cId="233180507" sldId="257"/>
        </pc:sldMkLst>
      </pc:sldChg>
      <pc:sldChg chg="del">
        <pc:chgData name="Tsai, Anne (Adecco)" userId="9ca79f7d-82ee-45c2-aacd-104c65f3704e" providerId="ADAL" clId="{D8BDD92C-5A7E-40AD-8083-FAE913559C1A}" dt="2022-09-28T17:46:08.904" v="91" actId="47"/>
        <pc:sldMkLst>
          <pc:docMk/>
          <pc:sldMk cId="1108653783" sldId="258"/>
        </pc:sldMkLst>
      </pc:sldChg>
      <pc:sldChg chg="del">
        <pc:chgData name="Tsai, Anne (Adecco)" userId="9ca79f7d-82ee-45c2-aacd-104c65f3704e" providerId="ADAL" clId="{D8BDD92C-5A7E-40AD-8083-FAE913559C1A}" dt="2022-09-28T17:46:08.711" v="90" actId="47"/>
        <pc:sldMkLst>
          <pc:docMk/>
          <pc:sldMk cId="2765962899" sldId="259"/>
        </pc:sldMkLst>
      </pc:sldChg>
      <pc:sldChg chg="del">
        <pc:chgData name="Tsai, Anne (Adecco)" userId="9ca79f7d-82ee-45c2-aacd-104c65f3704e" providerId="ADAL" clId="{D8BDD92C-5A7E-40AD-8083-FAE913559C1A}" dt="2022-09-28T17:46:09.311" v="92" actId="47"/>
        <pc:sldMkLst>
          <pc:docMk/>
          <pc:sldMk cId="496802010" sldId="260"/>
        </pc:sldMkLst>
      </pc:sldChg>
      <pc:sldChg chg="modSp mod">
        <pc:chgData name="Tsai, Anne (Adecco)" userId="9ca79f7d-82ee-45c2-aacd-104c65f3704e" providerId="ADAL" clId="{D8BDD92C-5A7E-40AD-8083-FAE913559C1A}" dt="2022-09-28T17:44:10.017" v="53" actId="14100"/>
        <pc:sldMkLst>
          <pc:docMk/>
          <pc:sldMk cId="4059128447" sldId="521"/>
        </pc:sldMkLst>
        <pc:spChg chg="mod">
          <ac:chgData name="Tsai, Anne (Adecco)" userId="9ca79f7d-82ee-45c2-aacd-104c65f3704e" providerId="ADAL" clId="{D8BDD92C-5A7E-40AD-8083-FAE913559C1A}" dt="2022-09-28T17:44:10.017" v="53" actId="14100"/>
          <ac:spMkLst>
            <pc:docMk/>
            <pc:sldMk cId="4059128447" sldId="521"/>
            <ac:spMk id="8" creationId="{BF679810-A790-4815-826E-D17D251883E8}"/>
          </ac:spMkLst>
        </pc:spChg>
      </pc:sldChg>
      <pc:sldChg chg="addSp delSp modSp add mod">
        <pc:chgData name="Tsai, Anne (Adecco)" userId="9ca79f7d-82ee-45c2-aacd-104c65f3704e" providerId="ADAL" clId="{D8BDD92C-5A7E-40AD-8083-FAE913559C1A}" dt="2022-09-29T05:19:38.862" v="4570" actId="1076"/>
        <pc:sldMkLst>
          <pc:docMk/>
          <pc:sldMk cId="752582756" sldId="3217"/>
        </pc:sldMkLst>
        <pc:spChg chg="del">
          <ac:chgData name="Tsai, Anne (Adecco)" userId="9ca79f7d-82ee-45c2-aacd-104c65f3704e" providerId="ADAL" clId="{D8BDD92C-5A7E-40AD-8083-FAE913559C1A}" dt="2022-09-28T18:12:49.785" v="1173" actId="478"/>
          <ac:spMkLst>
            <pc:docMk/>
            <pc:sldMk cId="752582756" sldId="3217"/>
            <ac:spMk id="5" creationId="{D2348304-740B-86F2-2264-A13D58472C9A}"/>
          </ac:spMkLst>
        </pc:spChg>
        <pc:spChg chg="mod">
          <ac:chgData name="Tsai, Anne (Adecco)" userId="9ca79f7d-82ee-45c2-aacd-104c65f3704e" providerId="ADAL" clId="{D8BDD92C-5A7E-40AD-8083-FAE913559C1A}" dt="2022-09-29T05:18:27.874" v="4550" actId="14100"/>
          <ac:spMkLst>
            <pc:docMk/>
            <pc:sldMk cId="752582756" sldId="3217"/>
            <ac:spMk id="6" creationId="{69A65D97-F679-13B5-9450-787A107D94CA}"/>
          </ac:spMkLst>
        </pc:spChg>
        <pc:spChg chg="del mod">
          <ac:chgData name="Tsai, Anne (Adecco)" userId="9ca79f7d-82ee-45c2-aacd-104c65f3704e" providerId="ADAL" clId="{D8BDD92C-5A7E-40AD-8083-FAE913559C1A}" dt="2022-09-28T18:26:56.678" v="2175" actId="478"/>
          <ac:spMkLst>
            <pc:docMk/>
            <pc:sldMk cId="752582756" sldId="3217"/>
            <ac:spMk id="7" creationId="{2D01D25B-82BF-D70C-BE1A-3881A0E3D226}"/>
          </ac:spMkLst>
        </pc:spChg>
        <pc:spChg chg="mod ord">
          <ac:chgData name="Tsai, Anne (Adecco)" userId="9ca79f7d-82ee-45c2-aacd-104c65f3704e" providerId="ADAL" clId="{D8BDD92C-5A7E-40AD-8083-FAE913559C1A}" dt="2022-09-29T05:19:09.688" v="4560" actId="14100"/>
          <ac:spMkLst>
            <pc:docMk/>
            <pc:sldMk cId="752582756" sldId="3217"/>
            <ac:spMk id="11" creationId="{CBEE3253-4072-83F9-CEAE-8F86064060B0}"/>
          </ac:spMkLst>
        </pc:spChg>
        <pc:spChg chg="mod">
          <ac:chgData name="Tsai, Anne (Adecco)" userId="9ca79f7d-82ee-45c2-aacd-104c65f3704e" providerId="ADAL" clId="{D8BDD92C-5A7E-40AD-8083-FAE913559C1A}" dt="2022-09-28T18:34:30.949" v="2702" actId="1076"/>
          <ac:spMkLst>
            <pc:docMk/>
            <pc:sldMk cId="752582756" sldId="3217"/>
            <ac:spMk id="19" creationId="{0A2B8115-B075-AC70-6CFF-0CDCF17226C7}"/>
          </ac:spMkLst>
        </pc:spChg>
        <pc:spChg chg="add mod">
          <ac:chgData name="Tsai, Anne (Adecco)" userId="9ca79f7d-82ee-45c2-aacd-104c65f3704e" providerId="ADAL" clId="{D8BDD92C-5A7E-40AD-8083-FAE913559C1A}" dt="2022-09-28T19:10:00.032" v="4121" actId="113"/>
          <ac:spMkLst>
            <pc:docMk/>
            <pc:sldMk cId="752582756" sldId="3217"/>
            <ac:spMk id="24" creationId="{451878B9-5075-4FC3-9BEE-D655E36477D2}"/>
          </ac:spMkLst>
        </pc:spChg>
        <pc:spChg chg="add mod">
          <ac:chgData name="Tsai, Anne (Adecco)" userId="9ca79f7d-82ee-45c2-aacd-104c65f3704e" providerId="ADAL" clId="{D8BDD92C-5A7E-40AD-8083-FAE913559C1A}" dt="2022-09-29T05:19:37.066" v="4569" actId="1076"/>
          <ac:spMkLst>
            <pc:docMk/>
            <pc:sldMk cId="752582756" sldId="3217"/>
            <ac:spMk id="26" creationId="{F754D6A5-DA75-4044-AC93-DE876A7EC1BF}"/>
          </ac:spMkLst>
        </pc:spChg>
        <pc:spChg chg="del mod topLvl">
          <ac:chgData name="Tsai, Anne (Adecco)" userId="9ca79f7d-82ee-45c2-aacd-104c65f3704e" providerId="ADAL" clId="{D8BDD92C-5A7E-40AD-8083-FAE913559C1A}" dt="2022-09-28T18:27:55.009" v="2176" actId="478"/>
          <ac:spMkLst>
            <pc:docMk/>
            <pc:sldMk cId="752582756" sldId="3217"/>
            <ac:spMk id="29" creationId="{F6E2928E-80BD-C813-5AC4-FE3821EC5BA5}"/>
          </ac:spMkLst>
        </pc:spChg>
        <pc:grpChg chg="del">
          <ac:chgData name="Tsai, Anne (Adecco)" userId="9ca79f7d-82ee-45c2-aacd-104c65f3704e" providerId="ADAL" clId="{D8BDD92C-5A7E-40AD-8083-FAE913559C1A}" dt="2022-09-28T18:12:47.466" v="1172" actId="478"/>
          <ac:grpSpMkLst>
            <pc:docMk/>
            <pc:sldMk cId="752582756" sldId="3217"/>
            <ac:grpSpMk id="8" creationId="{29B4CE00-9ED1-7ACF-9DAB-D688545503C6}"/>
          </ac:grpSpMkLst>
        </pc:grpChg>
        <pc:grpChg chg="mod">
          <ac:chgData name="Tsai, Anne (Adecco)" userId="9ca79f7d-82ee-45c2-aacd-104c65f3704e" providerId="ADAL" clId="{D8BDD92C-5A7E-40AD-8083-FAE913559C1A}" dt="2022-09-28T18:34:30.949" v="2702" actId="1076"/>
          <ac:grpSpMkLst>
            <pc:docMk/>
            <pc:sldMk cId="752582756" sldId="3217"/>
            <ac:grpSpMk id="16" creationId="{D2E5D007-C25C-2E3D-23C6-EDA11E700A05}"/>
          </ac:grpSpMkLst>
        </pc:grpChg>
        <pc:grpChg chg="del mod">
          <ac:chgData name="Tsai, Anne (Adecco)" userId="9ca79f7d-82ee-45c2-aacd-104c65f3704e" providerId="ADAL" clId="{D8BDD92C-5A7E-40AD-8083-FAE913559C1A}" dt="2022-09-28T18:27:55.009" v="2176" actId="478"/>
          <ac:grpSpMkLst>
            <pc:docMk/>
            <pc:sldMk cId="752582756" sldId="3217"/>
            <ac:grpSpMk id="27" creationId="{A93FEBCB-75A1-4C20-E97E-ECDA3D5B9740}"/>
          </ac:grpSpMkLst>
        </pc:grpChg>
        <pc:picChg chg="add del mod">
          <ac:chgData name="Tsai, Anne (Adecco)" userId="9ca79f7d-82ee-45c2-aacd-104c65f3704e" providerId="ADAL" clId="{D8BDD92C-5A7E-40AD-8083-FAE913559C1A}" dt="2022-09-28T18:39:07.240" v="2979" actId="478"/>
          <ac:picMkLst>
            <pc:docMk/>
            <pc:sldMk cId="752582756" sldId="3217"/>
            <ac:picMk id="3" creationId="{BB90FF43-C094-489B-B5E1-1A3FE45692DB}"/>
          </ac:picMkLst>
        </pc:picChg>
        <pc:picChg chg="mod">
          <ac:chgData name="Tsai, Anne (Adecco)" userId="9ca79f7d-82ee-45c2-aacd-104c65f3704e" providerId="ADAL" clId="{D8BDD92C-5A7E-40AD-8083-FAE913559C1A}" dt="2022-09-29T05:18:33.462" v="4551" actId="1076"/>
          <ac:picMkLst>
            <pc:docMk/>
            <pc:sldMk cId="752582756" sldId="3217"/>
            <ac:picMk id="12" creationId="{DE4DD3E7-23C5-F6F3-8BF2-957D4AFE9D8B}"/>
          </ac:picMkLst>
        </pc:picChg>
        <pc:picChg chg="del">
          <ac:chgData name="Tsai, Anne (Adecco)" userId="9ca79f7d-82ee-45c2-aacd-104c65f3704e" providerId="ADAL" clId="{D8BDD92C-5A7E-40AD-8083-FAE913559C1A}" dt="2022-09-28T18:34:32.524" v="2703" actId="478"/>
          <ac:picMkLst>
            <pc:docMk/>
            <pc:sldMk cId="752582756" sldId="3217"/>
            <ac:picMk id="13" creationId="{C1F50DB0-1979-AC18-986E-7F8BEB5CE9DD}"/>
          </ac:picMkLst>
        </pc:picChg>
        <pc:picChg chg="mod">
          <ac:chgData name="Tsai, Anne (Adecco)" userId="9ca79f7d-82ee-45c2-aacd-104c65f3704e" providerId="ADAL" clId="{D8BDD92C-5A7E-40AD-8083-FAE913559C1A}" dt="2022-09-29T05:18:33.462" v="4551" actId="1076"/>
          <ac:picMkLst>
            <pc:docMk/>
            <pc:sldMk cId="752582756" sldId="3217"/>
            <ac:picMk id="14" creationId="{507007FC-7249-1E8F-E69C-CB5C7C582061}"/>
          </ac:picMkLst>
        </pc:picChg>
        <pc:picChg chg="mod">
          <ac:chgData name="Tsai, Anne (Adecco)" userId="9ca79f7d-82ee-45c2-aacd-104c65f3704e" providerId="ADAL" clId="{D8BDD92C-5A7E-40AD-8083-FAE913559C1A}" dt="2022-09-29T05:18:33.462" v="4551" actId="1076"/>
          <ac:picMkLst>
            <pc:docMk/>
            <pc:sldMk cId="752582756" sldId="3217"/>
            <ac:picMk id="15" creationId="{59BED12A-7E49-D4A4-BCDA-228B32D3D99A}"/>
          </ac:picMkLst>
        </pc:picChg>
        <pc:picChg chg="del mod ord">
          <ac:chgData name="Tsai, Anne (Adecco)" userId="9ca79f7d-82ee-45c2-aacd-104c65f3704e" providerId="ADAL" clId="{D8BDD92C-5A7E-40AD-8083-FAE913559C1A}" dt="2022-09-28T18:14:01.693" v="1203" actId="478"/>
          <ac:picMkLst>
            <pc:docMk/>
            <pc:sldMk cId="752582756" sldId="3217"/>
            <ac:picMk id="23" creationId="{C8F2285A-A8EF-5606-D37F-4AA9CE21DD2E}"/>
          </ac:picMkLst>
        </pc:picChg>
        <pc:picChg chg="mod">
          <ac:chgData name="Tsai, Anne (Adecco)" userId="9ca79f7d-82ee-45c2-aacd-104c65f3704e" providerId="ADAL" clId="{D8BDD92C-5A7E-40AD-8083-FAE913559C1A}" dt="2022-09-29T05:18:35.461" v="4552" actId="1076"/>
          <ac:picMkLst>
            <pc:docMk/>
            <pc:sldMk cId="752582756" sldId="3217"/>
            <ac:picMk id="25" creationId="{B841D6E8-E898-2C3F-CACC-1BA259DFA588}"/>
          </ac:picMkLst>
        </pc:picChg>
        <pc:picChg chg="mod topLvl">
          <ac:chgData name="Tsai, Anne (Adecco)" userId="9ca79f7d-82ee-45c2-aacd-104c65f3704e" providerId="ADAL" clId="{D8BDD92C-5A7E-40AD-8083-FAE913559C1A}" dt="2022-09-29T05:19:29.633" v="4567" actId="14100"/>
          <ac:picMkLst>
            <pc:docMk/>
            <pc:sldMk cId="752582756" sldId="3217"/>
            <ac:picMk id="28" creationId="{CE78E38A-D4C7-0749-B140-6D03C90505DE}"/>
          </ac:picMkLst>
        </pc:picChg>
        <pc:picChg chg="mod">
          <ac:chgData name="Tsai, Anne (Adecco)" userId="9ca79f7d-82ee-45c2-aacd-104c65f3704e" providerId="ADAL" clId="{D8BDD92C-5A7E-40AD-8083-FAE913559C1A}" dt="2022-09-29T05:19:38.862" v="4570" actId="1076"/>
          <ac:picMkLst>
            <pc:docMk/>
            <pc:sldMk cId="752582756" sldId="3217"/>
            <ac:picMk id="30" creationId="{294314F5-EB9C-851D-FCBD-690CEC4564BE}"/>
          </ac:picMkLst>
        </pc:picChg>
      </pc:sldChg>
      <pc:sldChg chg="del">
        <pc:chgData name="Tsai, Anne (Adecco)" userId="9ca79f7d-82ee-45c2-aacd-104c65f3704e" providerId="ADAL" clId="{D8BDD92C-5A7E-40AD-8083-FAE913559C1A}" dt="2022-09-28T17:46:08.211" v="88" actId="47"/>
        <pc:sldMkLst>
          <pc:docMk/>
          <pc:sldMk cId="3623544606" sldId="2147470826"/>
        </pc:sldMkLst>
      </pc:sldChg>
      <pc:sldChg chg="modSp mod">
        <pc:chgData name="Tsai, Anne (Adecco)" userId="9ca79f7d-82ee-45c2-aacd-104c65f3704e" providerId="ADAL" clId="{D8BDD92C-5A7E-40AD-8083-FAE913559C1A}" dt="2022-09-28T18:11:10.792" v="1110" actId="113"/>
        <pc:sldMkLst>
          <pc:docMk/>
          <pc:sldMk cId="803305816" sldId="2147470832"/>
        </pc:sldMkLst>
        <pc:spChg chg="mod">
          <ac:chgData name="Tsai, Anne (Adecco)" userId="9ca79f7d-82ee-45c2-aacd-104c65f3704e" providerId="ADAL" clId="{D8BDD92C-5A7E-40AD-8083-FAE913559C1A}" dt="2022-09-28T18:11:10.792" v="1110" actId="113"/>
          <ac:spMkLst>
            <pc:docMk/>
            <pc:sldMk cId="803305816" sldId="2147470832"/>
            <ac:spMk id="7" creationId="{430D24C4-773E-4637-95AD-E2CEEDF08B56}"/>
          </ac:spMkLst>
        </pc:spChg>
      </pc:sldChg>
      <pc:sldChg chg="del">
        <pc:chgData name="Tsai, Anne (Adecco)" userId="9ca79f7d-82ee-45c2-aacd-104c65f3704e" providerId="ADAL" clId="{D8BDD92C-5A7E-40AD-8083-FAE913559C1A}" dt="2022-09-28T18:11:24.766" v="1113" actId="47"/>
        <pc:sldMkLst>
          <pc:docMk/>
          <pc:sldMk cId="4269594137" sldId="2147470833"/>
        </pc:sldMkLst>
      </pc:sldChg>
      <pc:sldChg chg="del">
        <pc:chgData name="Tsai, Anne (Adecco)" userId="9ca79f7d-82ee-45c2-aacd-104c65f3704e" providerId="ADAL" clId="{D8BDD92C-5A7E-40AD-8083-FAE913559C1A}" dt="2022-09-28T18:11:23.970" v="1112" actId="47"/>
        <pc:sldMkLst>
          <pc:docMk/>
          <pc:sldMk cId="1207755632" sldId="2147470834"/>
        </pc:sldMkLst>
      </pc:sldChg>
      <pc:sldChg chg="modSp mod">
        <pc:chgData name="Tsai, Anne (Adecco)" userId="9ca79f7d-82ee-45c2-aacd-104c65f3704e" providerId="ADAL" clId="{D8BDD92C-5A7E-40AD-8083-FAE913559C1A}" dt="2022-09-28T18:11:17.302" v="1111" actId="113"/>
        <pc:sldMkLst>
          <pc:docMk/>
          <pc:sldMk cId="2797721304" sldId="2147470835"/>
        </pc:sldMkLst>
        <pc:spChg chg="mod">
          <ac:chgData name="Tsai, Anne (Adecco)" userId="9ca79f7d-82ee-45c2-aacd-104c65f3704e" providerId="ADAL" clId="{D8BDD92C-5A7E-40AD-8083-FAE913559C1A}" dt="2022-09-28T18:11:17.302" v="1111" actId="113"/>
          <ac:spMkLst>
            <pc:docMk/>
            <pc:sldMk cId="2797721304" sldId="2147470835"/>
            <ac:spMk id="7" creationId="{430D24C4-773E-4637-95AD-E2CEEDF08B56}"/>
          </ac:spMkLst>
        </pc:spChg>
      </pc:sldChg>
      <pc:sldChg chg="del">
        <pc:chgData name="Tsai, Anne (Adecco)" userId="9ca79f7d-82ee-45c2-aacd-104c65f3704e" providerId="ADAL" clId="{D8BDD92C-5A7E-40AD-8083-FAE913559C1A}" dt="2022-09-28T17:46:17.568" v="95" actId="47"/>
        <pc:sldMkLst>
          <pc:docMk/>
          <pc:sldMk cId="3529248539" sldId="2147470836"/>
        </pc:sldMkLst>
      </pc:sldChg>
      <pc:sldChg chg="modSp mod modNotesTx">
        <pc:chgData name="Tsai, Anne (Adecco)" userId="9ca79f7d-82ee-45c2-aacd-104c65f3704e" providerId="ADAL" clId="{D8BDD92C-5A7E-40AD-8083-FAE913559C1A}" dt="2022-09-29T02:57:29.672" v="4269" actId="20577"/>
        <pc:sldMkLst>
          <pc:docMk/>
          <pc:sldMk cId="3208619922" sldId="2147470837"/>
        </pc:sldMkLst>
        <pc:spChg chg="mod">
          <ac:chgData name="Tsai, Anne (Adecco)" userId="9ca79f7d-82ee-45c2-aacd-104c65f3704e" providerId="ADAL" clId="{D8BDD92C-5A7E-40AD-8083-FAE913559C1A}" dt="2022-09-28T19:09:56.137" v="4120" actId="113"/>
          <ac:spMkLst>
            <pc:docMk/>
            <pc:sldMk cId="3208619922" sldId="2147470837"/>
            <ac:spMk id="2" creationId="{74AAF01A-CE5F-4EBA-A846-6D341DA5C016}"/>
          </ac:spMkLst>
        </pc:spChg>
        <pc:spChg chg="mod">
          <ac:chgData name="Tsai, Anne (Adecco)" userId="9ca79f7d-82ee-45c2-aacd-104c65f3704e" providerId="ADAL" clId="{D8BDD92C-5A7E-40AD-8083-FAE913559C1A}" dt="2022-09-29T02:57:29.672" v="4269" actId="20577"/>
          <ac:spMkLst>
            <pc:docMk/>
            <pc:sldMk cId="3208619922" sldId="2147470837"/>
            <ac:spMk id="10" creationId="{010F0203-1CF9-45C5-B776-5446C7F63851}"/>
          </ac:spMkLst>
        </pc:spChg>
        <pc:graphicFrameChg chg="mod modGraphic">
          <ac:chgData name="Tsai, Anne (Adecco)" userId="9ca79f7d-82ee-45c2-aacd-104c65f3704e" providerId="ADAL" clId="{D8BDD92C-5A7E-40AD-8083-FAE913559C1A}" dt="2022-09-28T18:10:13.762" v="1076" actId="1035"/>
          <ac:graphicFrameMkLst>
            <pc:docMk/>
            <pc:sldMk cId="3208619922" sldId="2147470837"/>
            <ac:graphicFrameMk id="9" creationId="{09393DC6-C475-47D2-A1C4-ECACE7CF91F7}"/>
          </ac:graphicFrameMkLst>
        </pc:graphicFrameChg>
      </pc:sldChg>
      <pc:sldChg chg="del ord">
        <pc:chgData name="Tsai, Anne (Adecco)" userId="9ca79f7d-82ee-45c2-aacd-104c65f3704e" providerId="ADAL" clId="{D8BDD92C-5A7E-40AD-8083-FAE913559C1A}" dt="2022-09-28T19:09:39.492" v="4118" actId="47"/>
        <pc:sldMkLst>
          <pc:docMk/>
          <pc:sldMk cId="387077769" sldId="2147470838"/>
        </pc:sldMkLst>
      </pc:sldChg>
      <pc:sldChg chg="addSp delSp modSp mod">
        <pc:chgData name="Tsai, Anne (Adecco)" userId="9ca79f7d-82ee-45c2-aacd-104c65f3704e" providerId="ADAL" clId="{D8BDD92C-5A7E-40AD-8083-FAE913559C1A}" dt="2022-09-29T01:13:52.717" v="4125" actId="1076"/>
        <pc:sldMkLst>
          <pc:docMk/>
          <pc:sldMk cId="2229251995" sldId="2147470839"/>
        </pc:sldMkLst>
        <pc:spChg chg="mod">
          <ac:chgData name="Tsai, Anne (Adecco)" userId="9ca79f7d-82ee-45c2-aacd-104c65f3704e" providerId="ADAL" clId="{D8BDD92C-5A7E-40AD-8083-FAE913559C1A}" dt="2022-09-29T01:13:52.717" v="4125" actId="1076"/>
          <ac:spMkLst>
            <pc:docMk/>
            <pc:sldMk cId="2229251995" sldId="2147470839"/>
            <ac:spMk id="4" creationId="{521ECE32-9FDE-42D6-98C2-D9500F6CE9C7}"/>
          </ac:spMkLst>
        </pc:spChg>
        <pc:spChg chg="mod">
          <ac:chgData name="Tsai, Anne (Adecco)" userId="9ca79f7d-82ee-45c2-aacd-104c65f3704e" providerId="ADAL" clId="{D8BDD92C-5A7E-40AD-8083-FAE913559C1A}" dt="2022-09-28T17:44:27.506" v="54" actId="1076"/>
          <ac:spMkLst>
            <pc:docMk/>
            <pc:sldMk cId="2229251995" sldId="2147470839"/>
            <ac:spMk id="16" creationId="{4094900E-70CB-4363-B390-CF46168416FE}"/>
          </ac:spMkLst>
        </pc:spChg>
        <pc:spChg chg="mod">
          <ac:chgData name="Tsai, Anne (Adecco)" userId="9ca79f7d-82ee-45c2-aacd-104c65f3704e" providerId="ADAL" clId="{D8BDD92C-5A7E-40AD-8083-FAE913559C1A}" dt="2022-09-29T01:13:31.615" v="4122" actId="403"/>
          <ac:spMkLst>
            <pc:docMk/>
            <pc:sldMk cId="2229251995" sldId="2147470839"/>
            <ac:spMk id="24" creationId="{6B4C6AEF-9F54-48A2-830C-C00C8B02A12F}"/>
          </ac:spMkLst>
        </pc:spChg>
        <pc:grpChg chg="del mod">
          <ac:chgData name="Tsai, Anne (Adecco)" userId="9ca79f7d-82ee-45c2-aacd-104c65f3704e" providerId="ADAL" clId="{D8BDD92C-5A7E-40AD-8083-FAE913559C1A}" dt="2022-09-28T17:45:18.422" v="63" actId="478"/>
          <ac:grpSpMkLst>
            <pc:docMk/>
            <pc:sldMk cId="2229251995" sldId="2147470839"/>
            <ac:grpSpMk id="3" creationId="{5214519A-F272-419F-B182-0BC175306106}"/>
          </ac:grpSpMkLst>
        </pc:grpChg>
        <pc:grpChg chg="add mod">
          <ac:chgData name="Tsai, Anne (Adecco)" userId="9ca79f7d-82ee-45c2-aacd-104c65f3704e" providerId="ADAL" clId="{D8BDD92C-5A7E-40AD-8083-FAE913559C1A}" dt="2022-09-29T01:13:52.717" v="4125" actId="1076"/>
          <ac:grpSpMkLst>
            <pc:docMk/>
            <pc:sldMk cId="2229251995" sldId="2147470839"/>
            <ac:grpSpMk id="3" creationId="{531AF886-ACF6-4C2E-BF4B-434A709CF677}"/>
          </ac:grpSpMkLst>
        </pc:grpChg>
        <pc:grpChg chg="del">
          <ac:chgData name="Tsai, Anne (Adecco)" userId="9ca79f7d-82ee-45c2-aacd-104c65f3704e" providerId="ADAL" clId="{D8BDD92C-5A7E-40AD-8083-FAE913559C1A}" dt="2022-09-28T17:44:28.172" v="56" actId="478"/>
          <ac:grpSpMkLst>
            <pc:docMk/>
            <pc:sldMk cId="2229251995" sldId="2147470839"/>
            <ac:grpSpMk id="7" creationId="{5175B148-1600-42BF-969A-E95CCBA4F060}"/>
          </ac:grpSpMkLst>
        </pc:grpChg>
        <pc:grpChg chg="del mod">
          <ac:chgData name="Tsai, Anne (Adecco)" userId="9ca79f7d-82ee-45c2-aacd-104c65f3704e" providerId="ADAL" clId="{D8BDD92C-5A7E-40AD-8083-FAE913559C1A}" dt="2022-09-28T17:44:27.651" v="55" actId="478"/>
          <ac:grpSpMkLst>
            <pc:docMk/>
            <pc:sldMk cId="2229251995" sldId="2147470839"/>
            <ac:grpSpMk id="9" creationId="{FA9A4F36-8E27-46A9-94A1-E95E30306463}"/>
          </ac:grpSpMkLst>
        </pc:grpChg>
        <pc:grpChg chg="mod">
          <ac:chgData name="Tsai, Anne (Adecco)" userId="9ca79f7d-82ee-45c2-aacd-104c65f3704e" providerId="ADAL" clId="{D8BDD92C-5A7E-40AD-8083-FAE913559C1A}" dt="2022-09-29T01:13:31.615" v="4122" actId="403"/>
          <ac:grpSpMkLst>
            <pc:docMk/>
            <pc:sldMk cId="2229251995" sldId="2147470839"/>
            <ac:grpSpMk id="22" creationId="{3198A1E4-55D0-4CEE-A0F1-344DA2AD7B45}"/>
          </ac:grpSpMkLst>
        </pc:grpChg>
        <pc:picChg chg="add mod">
          <ac:chgData name="Tsai, Anne (Adecco)" userId="9ca79f7d-82ee-45c2-aacd-104c65f3704e" providerId="ADAL" clId="{D8BDD92C-5A7E-40AD-8083-FAE913559C1A}" dt="2022-09-29T01:13:52.717" v="4125" actId="1076"/>
          <ac:picMkLst>
            <pc:docMk/>
            <pc:sldMk cId="2229251995" sldId="2147470839"/>
            <ac:picMk id="2" creationId="{3948A8A6-ED0B-4DE4-96FC-F977F6961E19}"/>
          </ac:picMkLst>
        </pc:picChg>
        <pc:picChg chg="mod">
          <ac:chgData name="Tsai, Anne (Adecco)" userId="9ca79f7d-82ee-45c2-aacd-104c65f3704e" providerId="ADAL" clId="{D8BDD92C-5A7E-40AD-8083-FAE913559C1A}" dt="2022-09-29T01:13:31.615" v="4122" actId="403"/>
          <ac:picMkLst>
            <pc:docMk/>
            <pc:sldMk cId="2229251995" sldId="2147470839"/>
            <ac:picMk id="23" creationId="{DA7A48CA-6299-428C-BF05-84C562CC1372}"/>
          </ac:picMkLst>
        </pc:picChg>
        <pc:picChg chg="del mod">
          <ac:chgData name="Tsai, Anne (Adecco)" userId="9ca79f7d-82ee-45c2-aacd-104c65f3704e" providerId="ADAL" clId="{D8BDD92C-5A7E-40AD-8083-FAE913559C1A}" dt="2022-09-28T17:45:18.422" v="63" actId="478"/>
          <ac:picMkLst>
            <pc:docMk/>
            <pc:sldMk cId="2229251995" sldId="2147470839"/>
            <ac:picMk id="1026" creationId="{8A8E3C8F-DB5F-41CB-8C12-6FA690B710FE}"/>
          </ac:picMkLst>
        </pc:picChg>
        <pc:picChg chg="mod">
          <ac:chgData name="Tsai, Anne (Adecco)" userId="9ca79f7d-82ee-45c2-aacd-104c65f3704e" providerId="ADAL" clId="{D8BDD92C-5A7E-40AD-8083-FAE913559C1A}" dt="2022-09-28T17:44:27.506" v="54" actId="1076"/>
          <ac:picMkLst>
            <pc:docMk/>
            <pc:sldMk cId="2229251995" sldId="2147470839"/>
            <ac:picMk id="1032" creationId="{9D261AD4-2E1E-4138-9D22-951CA9166B1C}"/>
          </ac:picMkLst>
        </pc:picChg>
      </pc:sldChg>
      <pc:sldChg chg="del">
        <pc:chgData name="Tsai, Anne (Adecco)" userId="9ca79f7d-82ee-45c2-aacd-104c65f3704e" providerId="ADAL" clId="{D8BDD92C-5A7E-40AD-8083-FAE913559C1A}" dt="2022-09-28T17:46:10.708" v="94" actId="47"/>
        <pc:sldMkLst>
          <pc:docMk/>
          <pc:sldMk cId="2062519671" sldId="2147470840"/>
        </pc:sldMkLst>
      </pc:sldChg>
      <pc:sldChg chg="del">
        <pc:chgData name="Tsai, Anne (Adecco)" userId="9ca79f7d-82ee-45c2-aacd-104c65f3704e" providerId="ADAL" clId="{D8BDD92C-5A7E-40AD-8083-FAE913559C1A}" dt="2022-09-28T17:46:10.247" v="93" actId="47"/>
        <pc:sldMkLst>
          <pc:docMk/>
          <pc:sldMk cId="2965095952" sldId="2147470842"/>
        </pc:sldMkLst>
      </pc:sldChg>
      <pc:sldChg chg="addSp delSp modSp del mod">
        <pc:chgData name="Tsai, Anne (Adecco)" userId="9ca79f7d-82ee-45c2-aacd-104c65f3704e" providerId="ADAL" clId="{D8BDD92C-5A7E-40AD-8083-FAE913559C1A}" dt="2022-09-28T18:42:37.893" v="3127" actId="47"/>
        <pc:sldMkLst>
          <pc:docMk/>
          <pc:sldMk cId="2506386094" sldId="2147470844"/>
        </pc:sldMkLst>
        <pc:spChg chg="del">
          <ac:chgData name="Tsai, Anne (Adecco)" userId="9ca79f7d-82ee-45c2-aacd-104c65f3704e" providerId="ADAL" clId="{D8BDD92C-5A7E-40AD-8083-FAE913559C1A}" dt="2022-09-28T18:41:02.885" v="3005" actId="478"/>
          <ac:spMkLst>
            <pc:docMk/>
            <pc:sldMk cId="2506386094" sldId="2147470844"/>
            <ac:spMk id="8" creationId="{C7B80441-87ED-4D33-859B-9DE6302721C2}"/>
          </ac:spMkLst>
        </pc:spChg>
        <pc:spChg chg="add del mod">
          <ac:chgData name="Tsai, Anne (Adecco)" userId="9ca79f7d-82ee-45c2-aacd-104c65f3704e" providerId="ADAL" clId="{D8BDD92C-5A7E-40AD-8083-FAE913559C1A}" dt="2022-09-28T18:41:05.200" v="3009"/>
          <ac:spMkLst>
            <pc:docMk/>
            <pc:sldMk cId="2506386094" sldId="2147470844"/>
            <ac:spMk id="9" creationId="{A4D08519-096E-425F-915E-B72682085C3B}"/>
          </ac:spMkLst>
        </pc:spChg>
      </pc:sldChg>
      <pc:sldChg chg="addSp delSp modSp add mod">
        <pc:chgData name="Tsai, Anne (Adecco)" userId="9ca79f7d-82ee-45c2-aacd-104c65f3704e" providerId="ADAL" clId="{D8BDD92C-5A7E-40AD-8083-FAE913559C1A}" dt="2022-09-29T05:26:14.535" v="4574" actId="2165"/>
        <pc:sldMkLst>
          <pc:docMk/>
          <pc:sldMk cId="3252692540" sldId="2147470845"/>
        </pc:sldMkLst>
        <pc:spChg chg="mod">
          <ac:chgData name="Tsai, Anne (Adecco)" userId="9ca79f7d-82ee-45c2-aacd-104c65f3704e" providerId="ADAL" clId="{D8BDD92C-5A7E-40AD-8083-FAE913559C1A}" dt="2022-09-28T18:41:23.773" v="3040" actId="113"/>
          <ac:spMkLst>
            <pc:docMk/>
            <pc:sldMk cId="3252692540" sldId="2147470845"/>
            <ac:spMk id="2" creationId="{74AAF01A-CE5F-4EBA-A846-6D341DA5C016}"/>
          </ac:spMkLst>
        </pc:spChg>
        <pc:spChg chg="del">
          <ac:chgData name="Tsai, Anne (Adecco)" userId="9ca79f7d-82ee-45c2-aacd-104c65f3704e" providerId="ADAL" clId="{D8BDD92C-5A7E-40AD-8083-FAE913559C1A}" dt="2022-09-28T18:41:26.552" v="3041" actId="478"/>
          <ac:spMkLst>
            <pc:docMk/>
            <pc:sldMk cId="3252692540" sldId="2147470845"/>
            <ac:spMk id="10" creationId="{010F0203-1CF9-45C5-B776-5446C7F63851}"/>
          </ac:spMkLst>
        </pc:spChg>
        <pc:spChg chg="add del mod">
          <ac:chgData name="Tsai, Anne (Adecco)" userId="9ca79f7d-82ee-45c2-aacd-104c65f3704e" providerId="ADAL" clId="{D8BDD92C-5A7E-40AD-8083-FAE913559C1A}" dt="2022-09-28T19:07:06.958" v="4033" actId="478"/>
          <ac:spMkLst>
            <pc:docMk/>
            <pc:sldMk cId="3252692540" sldId="2147470845"/>
            <ac:spMk id="12" creationId="{2EC75DB0-6C0E-4B40-AD06-4D32F5E8997A}"/>
          </ac:spMkLst>
        </pc:spChg>
        <pc:graphicFrameChg chg="add del mod">
          <ac:chgData name="Tsai, Anne (Adecco)" userId="9ca79f7d-82ee-45c2-aacd-104c65f3704e" providerId="ADAL" clId="{D8BDD92C-5A7E-40AD-8083-FAE913559C1A}" dt="2022-09-28T18:41:36.010" v="3044"/>
          <ac:graphicFrameMkLst>
            <pc:docMk/>
            <pc:sldMk cId="3252692540" sldId="2147470845"/>
            <ac:graphicFrameMk id="8" creationId="{E2A8CC6D-3812-4140-86A4-69BA3A14B72C}"/>
          </ac:graphicFrameMkLst>
        </pc:graphicFrameChg>
        <pc:graphicFrameChg chg="del">
          <ac:chgData name="Tsai, Anne (Adecco)" userId="9ca79f7d-82ee-45c2-aacd-104c65f3704e" providerId="ADAL" clId="{D8BDD92C-5A7E-40AD-8083-FAE913559C1A}" dt="2022-09-28T18:41:28.640" v="3042" actId="478"/>
          <ac:graphicFrameMkLst>
            <pc:docMk/>
            <pc:sldMk cId="3252692540" sldId="2147470845"/>
            <ac:graphicFrameMk id="9" creationId="{09393DC6-C475-47D2-A1C4-ECACE7CF91F7}"/>
          </ac:graphicFrameMkLst>
        </pc:graphicFrameChg>
        <pc:graphicFrameChg chg="add mod modGraphic">
          <ac:chgData name="Tsai, Anne (Adecco)" userId="9ca79f7d-82ee-45c2-aacd-104c65f3704e" providerId="ADAL" clId="{D8BDD92C-5A7E-40AD-8083-FAE913559C1A}" dt="2022-09-29T05:26:14.535" v="4574" actId="2165"/>
          <ac:graphicFrameMkLst>
            <pc:docMk/>
            <pc:sldMk cId="3252692540" sldId="2147470845"/>
            <ac:graphicFrameMk id="11" creationId="{9D71AD39-81AD-4417-B0C6-1F7850C81884}"/>
          </ac:graphicFrameMkLst>
        </pc:graphicFrameChg>
      </pc:sldChg>
    </pc:docChg>
  </pc:docChgLst>
  <pc:docChgLst>
    <pc:chgData name="Wu, Tony" userId="ee88b9ac-d9a8-4243-854d-25a4e6408a16" providerId="ADAL" clId="{3FCA5AAF-FCE2-43EB-802D-9023A37BC4C3}"/>
    <pc:docChg chg="undo custSel delSld modSld delMainMaster">
      <pc:chgData name="Wu, Tony" userId="ee88b9ac-d9a8-4243-854d-25a4e6408a16" providerId="ADAL" clId="{3FCA5AAF-FCE2-43EB-802D-9023A37BC4C3}" dt="2022-10-11T02:25:49.130" v="256" actId="47"/>
      <pc:docMkLst>
        <pc:docMk/>
      </pc:docMkLst>
      <pc:sldChg chg="del">
        <pc:chgData name="Wu, Tony" userId="ee88b9ac-d9a8-4243-854d-25a4e6408a16" providerId="ADAL" clId="{3FCA5AAF-FCE2-43EB-802D-9023A37BC4C3}" dt="2022-10-11T02:25:49.130" v="256" actId="47"/>
        <pc:sldMkLst>
          <pc:docMk/>
          <pc:sldMk cId="4059128447" sldId="521"/>
        </pc:sldMkLst>
      </pc:sldChg>
      <pc:sldChg chg="modSp mod">
        <pc:chgData name="Wu, Tony" userId="ee88b9ac-d9a8-4243-854d-25a4e6408a16" providerId="ADAL" clId="{3FCA5AAF-FCE2-43EB-802D-9023A37BC4C3}" dt="2022-10-11T02:25:10.448" v="255" actId="122"/>
        <pc:sldMkLst>
          <pc:docMk/>
          <pc:sldMk cId="3208619922" sldId="2147470837"/>
        </pc:sldMkLst>
        <pc:spChg chg="mod">
          <ac:chgData name="Wu, Tony" userId="ee88b9ac-d9a8-4243-854d-25a4e6408a16" providerId="ADAL" clId="{3FCA5AAF-FCE2-43EB-802D-9023A37BC4C3}" dt="2022-10-10T23:50:08.671" v="186" actId="403"/>
          <ac:spMkLst>
            <pc:docMk/>
            <pc:sldMk cId="3208619922" sldId="2147470837"/>
            <ac:spMk id="11" creationId="{607705DB-EA53-4A7E-ACA9-A3C2EB298F0C}"/>
          </ac:spMkLst>
        </pc:spChg>
        <pc:graphicFrameChg chg="mod modGraphic">
          <ac:chgData name="Wu, Tony" userId="ee88b9ac-d9a8-4243-854d-25a4e6408a16" providerId="ADAL" clId="{3FCA5AAF-FCE2-43EB-802D-9023A37BC4C3}" dt="2022-10-11T02:25:10.448" v="255" actId="122"/>
          <ac:graphicFrameMkLst>
            <pc:docMk/>
            <pc:sldMk cId="3208619922" sldId="2147470837"/>
            <ac:graphicFrameMk id="9" creationId="{09393DC6-C475-47D2-A1C4-ECACE7CF91F7}"/>
          </ac:graphicFrameMkLst>
        </pc:graphicFrameChg>
      </pc:sldChg>
      <pc:sldMasterChg chg="del delSldLayout">
        <pc:chgData name="Wu, Tony" userId="ee88b9ac-d9a8-4243-854d-25a4e6408a16" providerId="ADAL" clId="{3FCA5AAF-FCE2-43EB-802D-9023A37BC4C3}" dt="2022-10-11T02:25:49.130" v="256" actId="47"/>
        <pc:sldMasterMkLst>
          <pc:docMk/>
          <pc:sldMasterMk cId="2412889021" sldId="2147483648"/>
        </pc:sldMasterMkLst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401158659" sldId="2147483649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2072931386" sldId="2147483650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786338072" sldId="2147483651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832961565" sldId="2147483652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1990800443" sldId="2147483653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1228593136" sldId="2147483654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1259985588" sldId="2147483655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2722191804" sldId="2147483656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39475051" sldId="2147483657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3507930919" sldId="2147483658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2568652805" sldId="2147483659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3577930116" sldId="2147483660"/>
          </pc:sldLayoutMkLst>
        </pc:sldLayoutChg>
        <pc:sldLayoutChg chg="del">
          <pc:chgData name="Wu, Tony" userId="ee88b9ac-d9a8-4243-854d-25a4e6408a16" providerId="ADAL" clId="{3FCA5AAF-FCE2-43EB-802D-9023A37BC4C3}" dt="2022-10-11T02:25:49.130" v="256" actId="47"/>
          <pc:sldLayoutMkLst>
            <pc:docMk/>
            <pc:sldMasterMk cId="2412889021" sldId="2147483648"/>
            <pc:sldLayoutMk cId="3915105209" sldId="214748371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55F8E-006D-4085-9740-1B546AB4A08C}" type="datetimeFigureOut">
              <a:rPr lang="zh-TW" altLang="en-US" smtClean="0"/>
              <a:t>2022/10/11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0B25B-A4B4-422F-BFE2-81F7FB2D2F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997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40B25B-A4B4-422F-BFE2-81F7FB2D2F2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31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5.sv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1.xml"/><Relationship Id="rId1" Type="http://schemas.openxmlformats.org/officeDocument/2006/relationships/customXml" Target="../../customXml/item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7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8.xml"/><Relationship Id="rId4" Type="http://schemas.openxmlformats.org/officeDocument/2006/relationships/image" Target="../media/image3.svg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9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0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33.xml"/><Relationship Id="rId1" Type="http://schemas.openxmlformats.org/officeDocument/2006/relationships/customXml" Target="../../customXml/item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3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37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3.sv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8.xml"/><Relationship Id="rId4" Type="http://schemas.openxmlformats.org/officeDocument/2006/relationships/image" Target="../media/image3.svg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39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0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43.xml"/><Relationship Id="rId1" Type="http://schemas.openxmlformats.org/officeDocument/2006/relationships/customXml" Target="../../customXml/item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4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customXml" Target="../../customXml/item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429768" bIns="649224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pic>
        <p:nvPicPr>
          <p:cNvPr id="7" name="Picture 2" descr="Image result for ASTRAZENECA LOGO">
            <a:extLst>
              <a:ext uri="{FF2B5EF4-FFF2-40B4-BE49-F238E27FC236}">
                <a16:creationId xmlns:a16="http://schemas.microsoft.com/office/drawing/2014/main" id="{1ED72C3C-E918-420F-9374-6F1CBE3946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260595-7C87-4D29-977E-EE25A0D9291A}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09C05-E460-4D1A-BC84-C63C988F5D2D}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68ED59-10F2-418A-8E8D-5A205AB6B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227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Three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AE7F-C3EB-7447-BE01-8D0E6A39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6CBEE-9427-F94A-97A5-564BE6BB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Information. Do Not Copy or Disseminate.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E88F4-3916-3640-A5A2-FF0BEE1D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7469-E42A-6C49-B11C-E8BEC0D4F6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635E126-87E7-9548-B60F-DD0EE27FB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37BC50-46D5-BD44-B261-8C799E2B033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8056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98CAF0A-D347-0248-B0F3-7BBEC9C6CE8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6864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3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VALID LAYOUT : [Title and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CE7B-28A5-47F6-AD5D-AB804D94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/>
          <a:lstStyle>
            <a:lvl1pPr>
              <a:defRPr lang="en-GB"/>
            </a:lvl1pPr>
          </a:lstStyle>
          <a:p>
            <a:pPr lvl="0" defTabSz="609585">
              <a:lnSpc>
                <a:spcPts val="30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0B1F1-94CF-48A9-8CDE-9E907392A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5" y="1457609"/>
            <a:ext cx="11559830" cy="471935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ea typeface="Roboto Light" panose="02000000000000000000" pitchFamily="2" charset="0"/>
              </a:defRPr>
            </a:lvl1pPr>
            <a:lvl2pPr>
              <a:defRPr sz="1800">
                <a:latin typeface="+mn-lt"/>
                <a:ea typeface="Roboto Light" panose="02000000000000000000" pitchFamily="2" charset="0"/>
              </a:defRPr>
            </a:lvl2pPr>
            <a:lvl3pPr>
              <a:defRPr sz="1800">
                <a:latin typeface="+mn-lt"/>
                <a:ea typeface="Roboto Light" panose="02000000000000000000" pitchFamily="2" charset="0"/>
              </a:defRPr>
            </a:lvl3pPr>
            <a:lvl4pPr>
              <a:defRPr sz="1800">
                <a:latin typeface="+mn-lt"/>
                <a:ea typeface="Roboto Light" panose="02000000000000000000" pitchFamily="2" charset="0"/>
              </a:defRPr>
            </a:lvl4pPr>
            <a:lvl5pPr>
              <a:defRPr sz="1800">
                <a:latin typeface="+mn-lt"/>
                <a:ea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924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2 Column Heading Lis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5579311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3461D-2D14-40AF-A11E-E32A29AD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82FB9-7D18-4174-9B0A-336A77C9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5579311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03200" y="2559050"/>
            <a:ext cx="5580280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3951" y="1741713"/>
            <a:ext cx="5580280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2637D735-30A5-485A-99EE-308975B485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633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3772">
          <p15:clr>
            <a:srgbClr val="A4A3A4"/>
          </p15:clr>
        </p15:guide>
        <p15:guide id="4" pos="3908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0AE5E9-6F99-441F-BA8E-39D22C5AB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7889F72-3BE8-4C63-89E0-5DF31C7E6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453AA96-D8C7-48C2-A261-EEFFD888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CE59-6BDA-438B-AE7E-B8C387BF8E99}" type="datetimeFigureOut">
              <a:rPr lang="zh-TW" altLang="en-US" smtClean="0"/>
              <a:t>2022/10/11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623FFC-C449-4926-A62E-BCDFD43E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D05C89-C9E4-4251-BBD9-D08F987E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39C28-6CE0-4AB5-8626-C288FBD0C5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373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429768" bIns="649224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pic>
        <p:nvPicPr>
          <p:cNvPr id="7" name="Picture 2" descr="Image result for ASTRAZENECA LOGO">
            <a:extLst>
              <a:ext uri="{FF2B5EF4-FFF2-40B4-BE49-F238E27FC236}">
                <a16:creationId xmlns:a16="http://schemas.microsoft.com/office/drawing/2014/main" id="{1ED72C3C-E918-420F-9374-6F1CBE3946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260595-7C87-4D29-977E-EE25A0D9291A}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09C05-E460-4D1A-BC84-C63C988F5D2D}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68ED59-10F2-418A-8E8D-5A205AB6B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1039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5"/>
            <a:ext cx="11376024" cy="4608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1197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0FA13F-5B1F-4795-B0E7-3E97B5D8E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360000" rIns="90000" bIns="360000" anchor="ctr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404813"/>
            <a:ext cx="7545387" cy="5796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70462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47ADDD-920E-4BEB-819B-9759B3CF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5562601" cy="6858000"/>
          </a:xfrm>
          <a:custGeom>
            <a:avLst/>
            <a:gdLst>
              <a:gd name="connsiteX0" fmla="*/ 0 w 5562601"/>
              <a:gd name="connsiteY0" fmla="*/ 0 h 6858000"/>
              <a:gd name="connsiteX1" fmla="*/ 3124199 w 5562601"/>
              <a:gd name="connsiteY1" fmla="*/ 0 h 6858000"/>
              <a:gd name="connsiteX2" fmla="*/ 3694793 w 5562601"/>
              <a:gd name="connsiteY2" fmla="*/ 0 h 6858000"/>
              <a:gd name="connsiteX3" fmla="*/ 3762493 w 5562601"/>
              <a:gd name="connsiteY3" fmla="*/ 43402 h 6858000"/>
              <a:gd name="connsiteX4" fmla="*/ 5562601 w 5562601"/>
              <a:gd name="connsiteY4" fmla="*/ 3429000 h 6858000"/>
              <a:gd name="connsiteX5" fmla="*/ 3762493 w 5562601"/>
              <a:gd name="connsiteY5" fmla="*/ 6814598 h 6858000"/>
              <a:gd name="connsiteX6" fmla="*/ 3694792 w 5562601"/>
              <a:gd name="connsiteY6" fmla="*/ 6858000 h 6858000"/>
              <a:gd name="connsiteX7" fmla="*/ 0 w 5562601"/>
              <a:gd name="connsiteY7" fmla="*/ 6858000 h 6858000"/>
              <a:gd name="connsiteX8" fmla="*/ 0 w 5562601"/>
              <a:gd name="connsiteY8" fmla="*/ 26016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1" h="6858000">
                <a:moveTo>
                  <a:pt x="0" y="0"/>
                </a:moveTo>
                <a:lnTo>
                  <a:pt x="3124199" y="0"/>
                </a:lnTo>
                <a:lnTo>
                  <a:pt x="3694793" y="0"/>
                </a:lnTo>
                <a:lnTo>
                  <a:pt x="3762493" y="43402"/>
                </a:lnTo>
                <a:cubicBezTo>
                  <a:pt x="4848549" y="777127"/>
                  <a:pt x="5562601" y="2019676"/>
                  <a:pt x="5562601" y="3429000"/>
                </a:cubicBezTo>
                <a:cubicBezTo>
                  <a:pt x="5562601" y="4838325"/>
                  <a:pt x="4848549" y="6080873"/>
                  <a:pt x="3762493" y="6814598"/>
                </a:cubicBezTo>
                <a:lnTo>
                  <a:pt x="3694792" y="6858000"/>
                </a:lnTo>
                <a:lnTo>
                  <a:pt x="0" y="6858000"/>
                </a:lnTo>
                <a:lnTo>
                  <a:pt x="0" y="26016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2160000" bIns="2880000"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</a:t>
            </a:r>
            <a:br>
              <a:rPr lang="en-US" dirty="0"/>
            </a:br>
            <a:r>
              <a:rPr lang="en-US" dirty="0"/>
              <a:t>section title here</a:t>
            </a:r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9A77974F-FF01-4E3F-957B-CC5A44F8CE16}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E4F3-AAA3-4B8D-A01A-1FF9B8F9F42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8095" y="863767"/>
            <a:ext cx="1203158" cy="1203158"/>
          </a:xfrm>
          <a:prstGeom prst="ellipse">
            <a:avLst/>
          </a:prstGeom>
          <a:solidFill>
            <a:schemeClr val="bg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58FA1-2B23-4C7E-97FD-FBA94AB3853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8626" y="4267200"/>
            <a:ext cx="3678918" cy="189664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subtitle / presenter name(s)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486192A-3DB1-49EB-9B2C-D5E68AF24B1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94792" y="-1"/>
            <a:ext cx="8497208" cy="6858001"/>
          </a:xfrm>
          <a:custGeom>
            <a:avLst/>
            <a:gdLst>
              <a:gd name="connsiteX0" fmla="*/ 8001617 w 8497208"/>
              <a:gd name="connsiteY0" fmla="*/ 6414717 h 6858001"/>
              <a:gd name="connsiteX1" fmla="*/ 7980570 w 8497208"/>
              <a:gd name="connsiteY1" fmla="*/ 6439539 h 6858001"/>
              <a:gd name="connsiteX2" fmla="*/ 8034470 w 8497208"/>
              <a:gd name="connsiteY2" fmla="*/ 6517076 h 6858001"/>
              <a:gd name="connsiteX3" fmla="*/ 8090937 w 8497208"/>
              <a:gd name="connsiteY3" fmla="*/ 6510166 h 6858001"/>
              <a:gd name="connsiteX4" fmla="*/ 8091707 w 8497208"/>
              <a:gd name="connsiteY4" fmla="*/ 6506072 h 6858001"/>
              <a:gd name="connsiteX5" fmla="*/ 8095814 w 8497208"/>
              <a:gd name="connsiteY5" fmla="*/ 6478435 h 6858001"/>
              <a:gd name="connsiteX6" fmla="*/ 8062447 w 8497208"/>
              <a:gd name="connsiteY6" fmla="*/ 6464105 h 6858001"/>
              <a:gd name="connsiteX7" fmla="*/ 8064757 w 8497208"/>
              <a:gd name="connsiteY7" fmla="*/ 6499675 h 6858001"/>
              <a:gd name="connsiteX8" fmla="*/ 8064757 w 8497208"/>
              <a:gd name="connsiteY8" fmla="*/ 6504025 h 6858001"/>
              <a:gd name="connsiteX9" fmla="*/ 8048330 w 8497208"/>
              <a:gd name="connsiteY9" fmla="*/ 6515029 h 6858001"/>
              <a:gd name="connsiteX10" fmla="*/ 7993147 w 8497208"/>
              <a:gd name="connsiteY10" fmla="*/ 6433142 h 6858001"/>
              <a:gd name="connsiteX11" fmla="*/ 7994430 w 8497208"/>
              <a:gd name="connsiteY11" fmla="*/ 6431862 h 6858001"/>
              <a:gd name="connsiteX12" fmla="*/ 7995200 w 8497208"/>
              <a:gd name="connsiteY12" fmla="*/ 6432374 h 6858001"/>
              <a:gd name="connsiteX13" fmla="*/ 7995457 w 8497208"/>
              <a:gd name="connsiteY13" fmla="*/ 6432374 h 6858001"/>
              <a:gd name="connsiteX14" fmla="*/ 8062190 w 8497208"/>
              <a:gd name="connsiteY14" fmla="*/ 6459499 h 6858001"/>
              <a:gd name="connsiteX15" fmla="*/ 8096071 w 8497208"/>
              <a:gd name="connsiteY15" fmla="*/ 6474085 h 6858001"/>
              <a:gd name="connsiteX16" fmla="*/ 8122764 w 8497208"/>
              <a:gd name="connsiteY16" fmla="*/ 6486880 h 6858001"/>
              <a:gd name="connsiteX17" fmla="*/ 8134828 w 8497208"/>
              <a:gd name="connsiteY17" fmla="*/ 6503513 h 6858001"/>
              <a:gd name="connsiteX18" fmla="*/ 7984933 w 8497208"/>
              <a:gd name="connsiteY18" fmla="*/ 6615084 h 6858001"/>
              <a:gd name="connsiteX19" fmla="*/ 7984420 w 8497208"/>
              <a:gd name="connsiteY19" fmla="*/ 6615596 h 6858001"/>
              <a:gd name="connsiteX20" fmla="*/ 7983393 w 8497208"/>
              <a:gd name="connsiteY20" fmla="*/ 6617131 h 6858001"/>
              <a:gd name="connsiteX21" fmla="*/ 7983137 w 8497208"/>
              <a:gd name="connsiteY21" fmla="*/ 6617643 h 6858001"/>
              <a:gd name="connsiteX22" fmla="*/ 7978517 w 8497208"/>
              <a:gd name="connsiteY22" fmla="*/ 6631717 h 6858001"/>
              <a:gd name="connsiteX23" fmla="*/ 7997253 w 8497208"/>
              <a:gd name="connsiteY23" fmla="*/ 6655260 h 6858001"/>
              <a:gd name="connsiteX24" fmla="*/ 8009830 w 8497208"/>
              <a:gd name="connsiteY24" fmla="*/ 6657563 h 6858001"/>
              <a:gd name="connsiteX25" fmla="*/ 8012397 w 8497208"/>
              <a:gd name="connsiteY25" fmla="*/ 6657819 h 6858001"/>
              <a:gd name="connsiteX26" fmla="*/ 8136881 w 8497208"/>
              <a:gd name="connsiteY26" fmla="*/ 6633253 h 6858001"/>
              <a:gd name="connsiteX27" fmla="*/ 8146378 w 8497208"/>
              <a:gd name="connsiteY27" fmla="*/ 6607407 h 6858001"/>
              <a:gd name="connsiteX28" fmla="*/ 8103001 w 8497208"/>
              <a:gd name="connsiteY28" fmla="*/ 6582073 h 6858001"/>
              <a:gd name="connsiteX29" fmla="*/ 8093761 w 8497208"/>
              <a:gd name="connsiteY29" fmla="*/ 6588215 h 6858001"/>
              <a:gd name="connsiteX30" fmla="*/ 8128411 w 8497208"/>
              <a:gd name="connsiteY30" fmla="*/ 6611246 h 6858001"/>
              <a:gd name="connsiteX31" fmla="*/ 8126614 w 8497208"/>
              <a:gd name="connsiteY31" fmla="*/ 6614828 h 6858001"/>
              <a:gd name="connsiteX32" fmla="*/ 8124304 w 8497208"/>
              <a:gd name="connsiteY32" fmla="*/ 6614828 h 6858001"/>
              <a:gd name="connsiteX33" fmla="*/ 8047817 w 8497208"/>
              <a:gd name="connsiteY33" fmla="*/ 6619946 h 6858001"/>
              <a:gd name="connsiteX34" fmla="*/ 8040630 w 8497208"/>
              <a:gd name="connsiteY34" fmla="*/ 6620202 h 6858001"/>
              <a:gd name="connsiteX35" fmla="*/ 8052437 w 8497208"/>
              <a:gd name="connsiteY35" fmla="*/ 6610734 h 6858001"/>
              <a:gd name="connsiteX36" fmla="*/ 8173841 w 8497208"/>
              <a:gd name="connsiteY36" fmla="*/ 6529615 h 6858001"/>
              <a:gd name="connsiteX37" fmla="*/ 8144068 w 8497208"/>
              <a:gd name="connsiteY37" fmla="*/ 6452334 h 6858001"/>
              <a:gd name="connsiteX38" fmla="*/ 8001617 w 8497208"/>
              <a:gd name="connsiteY38" fmla="*/ 6414717 h 6858001"/>
              <a:gd name="connsiteX39" fmla="*/ 8063182 w 8497208"/>
              <a:gd name="connsiteY39" fmla="*/ 6306559 h 6858001"/>
              <a:gd name="connsiteX40" fmla="*/ 7947246 w 8497208"/>
              <a:gd name="connsiteY40" fmla="*/ 6409920 h 6858001"/>
              <a:gd name="connsiteX41" fmla="*/ 7903898 w 8497208"/>
              <a:gd name="connsiteY41" fmla="*/ 6477718 h 6858001"/>
              <a:gd name="connsiteX42" fmla="*/ 7922109 w 8497208"/>
              <a:gd name="connsiteY42" fmla="*/ 6498186 h 6858001"/>
              <a:gd name="connsiteX43" fmla="*/ 8041380 w 8497208"/>
              <a:gd name="connsiteY43" fmla="*/ 6559844 h 6858001"/>
              <a:gd name="connsiteX44" fmla="*/ 8050870 w 8497208"/>
              <a:gd name="connsiteY44" fmla="*/ 6553960 h 6858001"/>
              <a:gd name="connsiteX45" fmla="*/ 7945194 w 8497208"/>
              <a:gd name="connsiteY45" fmla="*/ 6495627 h 6858001"/>
              <a:gd name="connsiteX46" fmla="*/ 7928778 w 8497208"/>
              <a:gd name="connsiteY46" fmla="*/ 6480277 h 6858001"/>
              <a:gd name="connsiteX47" fmla="*/ 7958019 w 8497208"/>
              <a:gd name="connsiteY47" fmla="*/ 6449575 h 6858001"/>
              <a:gd name="connsiteX48" fmla="*/ 7974178 w 8497208"/>
              <a:gd name="connsiteY48" fmla="*/ 6433457 h 6858001"/>
              <a:gd name="connsiteX49" fmla="*/ 7976230 w 8497208"/>
              <a:gd name="connsiteY49" fmla="*/ 6416827 h 6858001"/>
              <a:gd name="connsiteX50" fmla="*/ 7997263 w 8497208"/>
              <a:gd name="connsiteY50" fmla="*/ 6410176 h 6858001"/>
              <a:gd name="connsiteX51" fmla="*/ 8024964 w 8497208"/>
              <a:gd name="connsiteY51" fmla="*/ 6382289 h 6858001"/>
              <a:gd name="connsiteX52" fmla="*/ 8047536 w 8497208"/>
              <a:gd name="connsiteY52" fmla="*/ 6364635 h 6858001"/>
              <a:gd name="connsiteX53" fmla="*/ 8053948 w 8497208"/>
              <a:gd name="connsiteY53" fmla="*/ 6376916 h 6858001"/>
              <a:gd name="connsiteX54" fmla="*/ 8058822 w 8497208"/>
              <a:gd name="connsiteY54" fmla="*/ 6421688 h 6858001"/>
              <a:gd name="connsiteX55" fmla="*/ 8097296 w 8497208"/>
              <a:gd name="connsiteY55" fmla="*/ 6432434 h 6858001"/>
              <a:gd name="connsiteX56" fmla="*/ 8063182 w 8497208"/>
              <a:gd name="connsiteY56" fmla="*/ 6306559 h 6858001"/>
              <a:gd name="connsiteX57" fmla="*/ 4802415 w 8497208"/>
              <a:gd name="connsiteY57" fmla="*/ 0 h 6858001"/>
              <a:gd name="connsiteX58" fmla="*/ 5373009 w 8497208"/>
              <a:gd name="connsiteY58" fmla="*/ 0 h 6858001"/>
              <a:gd name="connsiteX59" fmla="*/ 8497208 w 8497208"/>
              <a:gd name="connsiteY59" fmla="*/ 0 h 6858001"/>
              <a:gd name="connsiteX60" fmla="*/ 8497208 w 8497208"/>
              <a:gd name="connsiteY60" fmla="*/ 1 h 6858001"/>
              <a:gd name="connsiteX61" fmla="*/ 8497208 w 8497208"/>
              <a:gd name="connsiteY61" fmla="*/ 2601686 h 6858001"/>
              <a:gd name="connsiteX62" fmla="*/ 8497208 w 8497208"/>
              <a:gd name="connsiteY62" fmla="*/ 6858000 h 6858001"/>
              <a:gd name="connsiteX63" fmla="*/ 8497208 w 8497208"/>
              <a:gd name="connsiteY63" fmla="*/ 6858001 h 6858001"/>
              <a:gd name="connsiteX64" fmla="*/ 0 w 8497208"/>
              <a:gd name="connsiteY64" fmla="*/ 6858001 h 6858001"/>
              <a:gd name="connsiteX65" fmla="*/ 67701 w 8497208"/>
              <a:gd name="connsiteY65" fmla="*/ 6814599 h 6858001"/>
              <a:gd name="connsiteX66" fmla="*/ 1867809 w 8497208"/>
              <a:gd name="connsiteY66" fmla="*/ 3429001 h 6858001"/>
              <a:gd name="connsiteX67" fmla="*/ 67701 w 8497208"/>
              <a:gd name="connsiteY67" fmla="*/ 43403 h 6858001"/>
              <a:gd name="connsiteX68" fmla="*/ 1 w 8497208"/>
              <a:gd name="connsiteY68" fmla="*/ 1 h 6858001"/>
              <a:gd name="connsiteX69" fmla="*/ 4802413 w 8497208"/>
              <a:gd name="connsiteY6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8497208" h="6858001">
                <a:moveTo>
                  <a:pt x="8001617" y="6414717"/>
                </a:moveTo>
                <a:cubicBezTo>
                  <a:pt x="7980570" y="6411902"/>
                  <a:pt x="7972100" y="6419579"/>
                  <a:pt x="7980570" y="6439539"/>
                </a:cubicBezTo>
                <a:cubicBezTo>
                  <a:pt x="7989297" y="6459243"/>
                  <a:pt x="8011370" y="6492254"/>
                  <a:pt x="8034470" y="6517076"/>
                </a:cubicBezTo>
                <a:cubicBezTo>
                  <a:pt x="8057827" y="6541642"/>
                  <a:pt x="8082981" y="6548551"/>
                  <a:pt x="8090937" y="6510166"/>
                </a:cubicBezTo>
                <a:cubicBezTo>
                  <a:pt x="8091194" y="6508887"/>
                  <a:pt x="8091451" y="6507608"/>
                  <a:pt x="8091707" y="6506072"/>
                </a:cubicBezTo>
                <a:cubicBezTo>
                  <a:pt x="8093504" y="6496348"/>
                  <a:pt x="8095044" y="6486880"/>
                  <a:pt x="8095814" y="6478435"/>
                </a:cubicBezTo>
                <a:cubicBezTo>
                  <a:pt x="8085547" y="6473829"/>
                  <a:pt x="8073997" y="6468967"/>
                  <a:pt x="8062447" y="6464105"/>
                </a:cubicBezTo>
                <a:cubicBezTo>
                  <a:pt x="8063217" y="6472806"/>
                  <a:pt x="8064244" y="6487904"/>
                  <a:pt x="8064757" y="6499675"/>
                </a:cubicBezTo>
                <a:cubicBezTo>
                  <a:pt x="8064757" y="6500954"/>
                  <a:pt x="8064757" y="6502490"/>
                  <a:pt x="8064757" y="6504025"/>
                </a:cubicBezTo>
                <a:cubicBezTo>
                  <a:pt x="8065527" y="6522705"/>
                  <a:pt x="8059110" y="6522705"/>
                  <a:pt x="8048330" y="6515029"/>
                </a:cubicBezTo>
                <a:cubicBezTo>
                  <a:pt x="8035754" y="6506072"/>
                  <a:pt x="7997510" y="6455661"/>
                  <a:pt x="7993147" y="6433142"/>
                </a:cubicBezTo>
                <a:cubicBezTo>
                  <a:pt x="7992890" y="6431862"/>
                  <a:pt x="7993660" y="6431606"/>
                  <a:pt x="7994430" y="6431862"/>
                </a:cubicBezTo>
                <a:cubicBezTo>
                  <a:pt x="7994687" y="6432118"/>
                  <a:pt x="7994943" y="6432118"/>
                  <a:pt x="7995200" y="6432374"/>
                </a:cubicBezTo>
                <a:cubicBezTo>
                  <a:pt x="7995200" y="6432374"/>
                  <a:pt x="7995200" y="6432374"/>
                  <a:pt x="7995457" y="6432374"/>
                </a:cubicBezTo>
                <a:cubicBezTo>
                  <a:pt x="8003927" y="6435701"/>
                  <a:pt x="8032930" y="6447216"/>
                  <a:pt x="8062190" y="6459499"/>
                </a:cubicBezTo>
                <a:cubicBezTo>
                  <a:pt x="8073741" y="6464361"/>
                  <a:pt x="8085547" y="6469479"/>
                  <a:pt x="8096071" y="6474085"/>
                </a:cubicBezTo>
                <a:cubicBezTo>
                  <a:pt x="8106594" y="6478691"/>
                  <a:pt x="8115834" y="6483297"/>
                  <a:pt x="8122764" y="6486880"/>
                </a:cubicBezTo>
                <a:cubicBezTo>
                  <a:pt x="8135341" y="6493533"/>
                  <a:pt x="8140218" y="6498139"/>
                  <a:pt x="8134828" y="6503513"/>
                </a:cubicBezTo>
                <a:cubicBezTo>
                  <a:pt x="8108647" y="6530382"/>
                  <a:pt x="8016504" y="6568255"/>
                  <a:pt x="7984933" y="6615084"/>
                </a:cubicBezTo>
                <a:cubicBezTo>
                  <a:pt x="7984933" y="6615084"/>
                  <a:pt x="7984677" y="6615340"/>
                  <a:pt x="7984420" y="6615596"/>
                </a:cubicBezTo>
                <a:cubicBezTo>
                  <a:pt x="7984163" y="6616108"/>
                  <a:pt x="7983650" y="6616619"/>
                  <a:pt x="7983393" y="6617131"/>
                </a:cubicBezTo>
                <a:cubicBezTo>
                  <a:pt x="7983393" y="6617387"/>
                  <a:pt x="7983393" y="6617643"/>
                  <a:pt x="7983137" y="6617643"/>
                </a:cubicBezTo>
                <a:cubicBezTo>
                  <a:pt x="7981597" y="6620714"/>
                  <a:pt x="7979287" y="6625576"/>
                  <a:pt x="7978517" y="6631717"/>
                </a:cubicBezTo>
                <a:cubicBezTo>
                  <a:pt x="7977233" y="6641953"/>
                  <a:pt x="7982623" y="6651421"/>
                  <a:pt x="7997253" y="6655260"/>
                </a:cubicBezTo>
                <a:cubicBezTo>
                  <a:pt x="8001103" y="6656283"/>
                  <a:pt x="8005210" y="6657051"/>
                  <a:pt x="8009830" y="6657563"/>
                </a:cubicBezTo>
                <a:cubicBezTo>
                  <a:pt x="8010600" y="6657819"/>
                  <a:pt x="8011627" y="6657819"/>
                  <a:pt x="8012397" y="6657819"/>
                </a:cubicBezTo>
                <a:cubicBezTo>
                  <a:pt x="8040887" y="6659098"/>
                  <a:pt x="8114551" y="6642977"/>
                  <a:pt x="8136881" y="6633253"/>
                </a:cubicBezTo>
                <a:cubicBezTo>
                  <a:pt x="8159981" y="6623017"/>
                  <a:pt x="8153051" y="6612781"/>
                  <a:pt x="8146378" y="6607407"/>
                </a:cubicBezTo>
                <a:cubicBezTo>
                  <a:pt x="8141244" y="6603313"/>
                  <a:pt x="8115577" y="6588983"/>
                  <a:pt x="8103001" y="6582073"/>
                </a:cubicBezTo>
                <a:cubicBezTo>
                  <a:pt x="8099664" y="6584376"/>
                  <a:pt x="8097097" y="6585912"/>
                  <a:pt x="8093761" y="6588215"/>
                </a:cubicBezTo>
                <a:cubicBezTo>
                  <a:pt x="8115064" y="6601010"/>
                  <a:pt x="8123534" y="6607407"/>
                  <a:pt x="8128411" y="6611246"/>
                </a:cubicBezTo>
                <a:cubicBezTo>
                  <a:pt x="8130464" y="6612781"/>
                  <a:pt x="8129438" y="6614572"/>
                  <a:pt x="8126614" y="6614828"/>
                </a:cubicBezTo>
                <a:cubicBezTo>
                  <a:pt x="8125844" y="6614828"/>
                  <a:pt x="8125074" y="6614828"/>
                  <a:pt x="8124304" y="6614828"/>
                </a:cubicBezTo>
                <a:cubicBezTo>
                  <a:pt x="8104027" y="6616364"/>
                  <a:pt x="8065784" y="6618922"/>
                  <a:pt x="8047817" y="6619946"/>
                </a:cubicBezTo>
                <a:cubicBezTo>
                  <a:pt x="8045250" y="6620202"/>
                  <a:pt x="8042170" y="6620202"/>
                  <a:pt x="8040630" y="6620202"/>
                </a:cubicBezTo>
                <a:cubicBezTo>
                  <a:pt x="8044994" y="6616108"/>
                  <a:pt x="8049870" y="6612525"/>
                  <a:pt x="8052437" y="6610734"/>
                </a:cubicBezTo>
                <a:cubicBezTo>
                  <a:pt x="8090937" y="6583609"/>
                  <a:pt x="8154848" y="6545736"/>
                  <a:pt x="8173841" y="6529615"/>
                </a:cubicBezTo>
                <a:cubicBezTo>
                  <a:pt x="8187701" y="6517587"/>
                  <a:pt x="8225688" y="6480994"/>
                  <a:pt x="8144068" y="6452334"/>
                </a:cubicBezTo>
                <a:cubicBezTo>
                  <a:pt x="8120711" y="6444401"/>
                  <a:pt x="8062704" y="6422906"/>
                  <a:pt x="8001617" y="6414717"/>
                </a:cubicBezTo>
                <a:close/>
                <a:moveTo>
                  <a:pt x="8063182" y="6306559"/>
                </a:moveTo>
                <a:cubicBezTo>
                  <a:pt x="8043432" y="6304000"/>
                  <a:pt x="8013678" y="6328817"/>
                  <a:pt x="7947246" y="6409920"/>
                </a:cubicBezTo>
                <a:cubicBezTo>
                  <a:pt x="7934934" y="6424759"/>
                  <a:pt x="7906206" y="6461088"/>
                  <a:pt x="7903898" y="6477718"/>
                </a:cubicBezTo>
                <a:cubicBezTo>
                  <a:pt x="7902359" y="6489487"/>
                  <a:pt x="7914927" y="6494604"/>
                  <a:pt x="7922109" y="6498186"/>
                </a:cubicBezTo>
                <a:cubicBezTo>
                  <a:pt x="7928778" y="6501768"/>
                  <a:pt x="8005727" y="6539888"/>
                  <a:pt x="8041380" y="6559844"/>
                </a:cubicBezTo>
                <a:cubicBezTo>
                  <a:pt x="8044458" y="6557797"/>
                  <a:pt x="8047536" y="6555751"/>
                  <a:pt x="8050870" y="6553960"/>
                </a:cubicBezTo>
                <a:cubicBezTo>
                  <a:pt x="8029581" y="6542447"/>
                  <a:pt x="7969561" y="6510211"/>
                  <a:pt x="7945194" y="6495627"/>
                </a:cubicBezTo>
                <a:cubicBezTo>
                  <a:pt x="7935190" y="6489743"/>
                  <a:pt x="7928265" y="6484882"/>
                  <a:pt x="7928778" y="6480277"/>
                </a:cubicBezTo>
                <a:cubicBezTo>
                  <a:pt x="7929548" y="6474648"/>
                  <a:pt x="7944168" y="6463391"/>
                  <a:pt x="7958019" y="6449575"/>
                </a:cubicBezTo>
                <a:cubicBezTo>
                  <a:pt x="7961610" y="6445994"/>
                  <a:pt x="7967509" y="6440109"/>
                  <a:pt x="7974178" y="6433457"/>
                </a:cubicBezTo>
                <a:cubicBezTo>
                  <a:pt x="7972382" y="6426550"/>
                  <a:pt x="7973152" y="6420921"/>
                  <a:pt x="7976230" y="6416827"/>
                </a:cubicBezTo>
                <a:cubicBezTo>
                  <a:pt x="7980077" y="6411711"/>
                  <a:pt x="7987003" y="6409664"/>
                  <a:pt x="7997263" y="6410176"/>
                </a:cubicBezTo>
                <a:cubicBezTo>
                  <a:pt x="8009831" y="6397639"/>
                  <a:pt x="8021117" y="6386382"/>
                  <a:pt x="8024964" y="6382289"/>
                </a:cubicBezTo>
                <a:cubicBezTo>
                  <a:pt x="8033941" y="6373334"/>
                  <a:pt x="8043432" y="6364124"/>
                  <a:pt x="8047536" y="6364635"/>
                </a:cubicBezTo>
                <a:cubicBezTo>
                  <a:pt x="8050870" y="6365147"/>
                  <a:pt x="8052666" y="6368217"/>
                  <a:pt x="8053948" y="6376916"/>
                </a:cubicBezTo>
                <a:cubicBezTo>
                  <a:pt x="8054974" y="6384591"/>
                  <a:pt x="8057539" y="6406850"/>
                  <a:pt x="8058822" y="6421688"/>
                </a:cubicBezTo>
                <a:cubicBezTo>
                  <a:pt x="8072672" y="6425014"/>
                  <a:pt x="8085497" y="6428852"/>
                  <a:pt x="8097296" y="6432434"/>
                </a:cubicBezTo>
                <a:cubicBezTo>
                  <a:pt x="8095757" y="6330864"/>
                  <a:pt x="8084215" y="6309373"/>
                  <a:pt x="8063182" y="6306559"/>
                </a:cubicBezTo>
                <a:close/>
                <a:moveTo>
                  <a:pt x="4802415" y="0"/>
                </a:moveTo>
                <a:lnTo>
                  <a:pt x="5373009" y="0"/>
                </a:lnTo>
                <a:lnTo>
                  <a:pt x="8497208" y="0"/>
                </a:lnTo>
                <a:lnTo>
                  <a:pt x="8497208" y="1"/>
                </a:lnTo>
                <a:lnTo>
                  <a:pt x="8497208" y="2601686"/>
                </a:lnTo>
                <a:lnTo>
                  <a:pt x="8497208" y="6858000"/>
                </a:lnTo>
                <a:lnTo>
                  <a:pt x="8497208" y="6858001"/>
                </a:lnTo>
                <a:lnTo>
                  <a:pt x="0" y="6858001"/>
                </a:lnTo>
                <a:lnTo>
                  <a:pt x="67701" y="6814599"/>
                </a:lnTo>
                <a:cubicBezTo>
                  <a:pt x="1153758" y="6080874"/>
                  <a:pt x="1867809" y="4838326"/>
                  <a:pt x="1867809" y="3429001"/>
                </a:cubicBezTo>
                <a:cubicBezTo>
                  <a:pt x="1867809" y="2019677"/>
                  <a:pt x="1153758" y="777128"/>
                  <a:pt x="67701" y="43403"/>
                </a:cubicBezTo>
                <a:lnTo>
                  <a:pt x="1" y="1"/>
                </a:lnTo>
                <a:lnTo>
                  <a:pt x="4802413" y="1"/>
                </a:lnTo>
                <a:close/>
              </a:path>
            </a:pathLst>
          </a:custGeom>
        </p:spPr>
        <p:txBody>
          <a:bodyPr wrap="square" tIns="360000" bIns="64008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1CC83E6-E70E-43EE-817C-4F68FB75EFD9}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9500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FFF0-7218-4B33-8DFC-E37157D920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8323" y="555585"/>
            <a:ext cx="5615354" cy="5614274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key statement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931D2-AD7B-454A-86A6-EA48B20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D97D-3F39-4649-B10A-ECD97F37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2838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6692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5"/>
            <a:ext cx="11376024" cy="4608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162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11473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ity No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848B27A-10B7-4200-88E7-16263562F97B}"/>
              </a:ext>
            </a:extLst>
          </p:cNvPr>
          <p:cNvSpPr txBox="1"/>
          <p:nvPr userDrawn="1"/>
        </p:nvSpPr>
        <p:spPr>
          <a:xfrm>
            <a:off x="419100" y="4864100"/>
            <a:ext cx="9156700" cy="1028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Confidentiality</a:t>
            </a:r>
            <a:r>
              <a:rPr lang="en-US" sz="1200" b="1" spc="-1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Notice</a:t>
            </a:r>
            <a:endParaRPr lang="en-US" sz="1200">
              <a:solidFill>
                <a:schemeClr val="tx1"/>
              </a:solidFill>
              <a:latin typeface="+mn-lt"/>
              <a:cs typeface="Arial"/>
            </a:endParaRPr>
          </a:p>
          <a:p>
            <a:pPr marL="26670" marR="5080">
              <a:lnSpc>
                <a:spcPct val="100000"/>
              </a:lnSpc>
              <a:spcBef>
                <a:spcPts val="780"/>
              </a:spcBef>
            </a:pP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private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may contain confidential and proprietary information.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If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have received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error, please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notify us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remove 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from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your system and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note that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must not copy,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distribute or take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action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reliance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it.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unauthorized use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or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disclosure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the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contents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not permitted and may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be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unlawful. AstraZeneca PLC,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1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Francis Crick Avenue, Cambridge Biomedical </a:t>
            </a:r>
            <a:r>
              <a:rPr lang="en-US" sz="1200" spc="15">
                <a:solidFill>
                  <a:schemeClr val="tx1"/>
                </a:solidFill>
                <a:latin typeface="+mn-lt"/>
                <a:cs typeface="Arial"/>
              </a:rPr>
              <a:t>Campus,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Cambridge, CB2 0AA, UK,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T: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+44(0)203 749 5000,</a:t>
            </a:r>
            <a:r>
              <a:rPr lang="en-US" sz="1200" spc="85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u="none" spc="10">
                <a:solidFill>
                  <a:schemeClr val="tx1"/>
                </a:solidFill>
                <a:latin typeface="+mn-lt"/>
                <a:cs typeface="Arial"/>
              </a:rPr>
              <a:t>www.astrazeneca.com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0B5-01B2-430D-BF92-6E5CD933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10CA0-7F28-40CE-9633-59C6800E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9830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 dirty="0"/>
              <a:t>Do not use layouts</a:t>
            </a:r>
            <a:br>
              <a:rPr lang="en-US" sz="9600" dirty="0"/>
            </a:br>
            <a:r>
              <a:rPr lang="en-US" sz="9600" dirty="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69877D48-052F-814D-ACE8-304F09202645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dirty="0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1789110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Three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AE7F-C3EB-7447-BE01-8D0E6A39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6CBEE-9427-F94A-97A5-564BE6BB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Information. Do Not Copy or Disseminate.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E88F4-3916-3640-A5A2-FF0BEE1D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7469-E42A-6C49-B11C-E8BEC0D4F6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635E126-87E7-9548-B60F-DD0EE27FB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37BC50-46D5-BD44-B261-8C799E2B033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8056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98CAF0A-D347-0248-B0F3-7BBEC9C6CE8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6864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238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VALID LAYOUT : [Title and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CE7B-28A5-47F6-AD5D-AB804D94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/>
          <a:lstStyle>
            <a:lvl1pPr>
              <a:defRPr lang="en-GB"/>
            </a:lvl1pPr>
          </a:lstStyle>
          <a:p>
            <a:pPr lvl="0" defTabSz="609585">
              <a:lnSpc>
                <a:spcPts val="30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0B1F1-94CF-48A9-8CDE-9E907392A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5" y="1457609"/>
            <a:ext cx="11559830" cy="471935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ea typeface="Roboto Light" panose="02000000000000000000" pitchFamily="2" charset="0"/>
              </a:defRPr>
            </a:lvl1pPr>
            <a:lvl2pPr>
              <a:defRPr sz="1800">
                <a:latin typeface="+mn-lt"/>
                <a:ea typeface="Roboto Light" panose="02000000000000000000" pitchFamily="2" charset="0"/>
              </a:defRPr>
            </a:lvl2pPr>
            <a:lvl3pPr>
              <a:defRPr sz="1800">
                <a:latin typeface="+mn-lt"/>
                <a:ea typeface="Roboto Light" panose="02000000000000000000" pitchFamily="2" charset="0"/>
              </a:defRPr>
            </a:lvl3pPr>
            <a:lvl4pPr>
              <a:defRPr sz="1800">
                <a:latin typeface="+mn-lt"/>
                <a:ea typeface="Roboto Light" panose="02000000000000000000" pitchFamily="2" charset="0"/>
              </a:defRPr>
            </a:lvl4pPr>
            <a:lvl5pPr>
              <a:defRPr sz="1800">
                <a:latin typeface="+mn-lt"/>
                <a:ea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4145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4EFA1-7250-CA49-B2BF-8ED200C2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D7C2EF-CEDA-2948-BFF2-B646ED15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Information. Do Not Copy or Disseminate.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81A9B-E059-014D-B2ED-3366109B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7469-E42A-6C49-B11C-E8BEC0D4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146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1_Blank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47D07-9D1E-4FE9-B31A-2F586368102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9B26B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9B26B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0395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2 Column Heading Lis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5579311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3461D-2D14-40AF-A11E-E32A29AD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82FB9-7D18-4174-9B0A-336A77C9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5579311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03200" y="2559050"/>
            <a:ext cx="5580280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3951" y="1741713"/>
            <a:ext cx="5580280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2637D735-30A5-485A-99EE-308975B485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91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3772">
          <p15:clr>
            <a:srgbClr val="A4A3A4"/>
          </p15:clr>
        </p15:guide>
        <p15:guide id="4" pos="3908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429768" bIns="649224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pic>
        <p:nvPicPr>
          <p:cNvPr id="7" name="Picture 2" descr="Image result for ASTRAZENECA LOGO">
            <a:extLst>
              <a:ext uri="{FF2B5EF4-FFF2-40B4-BE49-F238E27FC236}">
                <a16:creationId xmlns:a16="http://schemas.microsoft.com/office/drawing/2014/main" id="{1ED72C3C-E918-420F-9374-6F1CBE3946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260595-7C87-4D29-977E-EE25A0D9291A}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09C05-E460-4D1A-BC84-C63C988F5D2D}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68ED59-10F2-418A-8E8D-5A205AB6B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951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5"/>
            <a:ext cx="11376024" cy="4608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3854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0FA13F-5B1F-4795-B0E7-3E97B5D8E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360000" rIns="90000" bIns="360000" anchor="ctr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404813"/>
            <a:ext cx="7545387" cy="5796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4412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0FA13F-5B1F-4795-B0E7-3E97B5D8E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360000" rIns="90000" bIns="360000" anchor="ctr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404813"/>
            <a:ext cx="7545387" cy="5796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081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47ADDD-920E-4BEB-819B-9759B3CF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5562601" cy="6858000"/>
          </a:xfrm>
          <a:custGeom>
            <a:avLst/>
            <a:gdLst>
              <a:gd name="connsiteX0" fmla="*/ 0 w 5562601"/>
              <a:gd name="connsiteY0" fmla="*/ 0 h 6858000"/>
              <a:gd name="connsiteX1" fmla="*/ 3124199 w 5562601"/>
              <a:gd name="connsiteY1" fmla="*/ 0 h 6858000"/>
              <a:gd name="connsiteX2" fmla="*/ 3694793 w 5562601"/>
              <a:gd name="connsiteY2" fmla="*/ 0 h 6858000"/>
              <a:gd name="connsiteX3" fmla="*/ 3762493 w 5562601"/>
              <a:gd name="connsiteY3" fmla="*/ 43402 h 6858000"/>
              <a:gd name="connsiteX4" fmla="*/ 5562601 w 5562601"/>
              <a:gd name="connsiteY4" fmla="*/ 3429000 h 6858000"/>
              <a:gd name="connsiteX5" fmla="*/ 3762493 w 5562601"/>
              <a:gd name="connsiteY5" fmla="*/ 6814598 h 6858000"/>
              <a:gd name="connsiteX6" fmla="*/ 3694792 w 5562601"/>
              <a:gd name="connsiteY6" fmla="*/ 6858000 h 6858000"/>
              <a:gd name="connsiteX7" fmla="*/ 0 w 5562601"/>
              <a:gd name="connsiteY7" fmla="*/ 6858000 h 6858000"/>
              <a:gd name="connsiteX8" fmla="*/ 0 w 5562601"/>
              <a:gd name="connsiteY8" fmla="*/ 26016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1" h="6858000">
                <a:moveTo>
                  <a:pt x="0" y="0"/>
                </a:moveTo>
                <a:lnTo>
                  <a:pt x="3124199" y="0"/>
                </a:lnTo>
                <a:lnTo>
                  <a:pt x="3694793" y="0"/>
                </a:lnTo>
                <a:lnTo>
                  <a:pt x="3762493" y="43402"/>
                </a:lnTo>
                <a:cubicBezTo>
                  <a:pt x="4848549" y="777127"/>
                  <a:pt x="5562601" y="2019676"/>
                  <a:pt x="5562601" y="3429000"/>
                </a:cubicBezTo>
                <a:cubicBezTo>
                  <a:pt x="5562601" y="4838325"/>
                  <a:pt x="4848549" y="6080873"/>
                  <a:pt x="3762493" y="6814598"/>
                </a:cubicBezTo>
                <a:lnTo>
                  <a:pt x="3694792" y="6858000"/>
                </a:lnTo>
                <a:lnTo>
                  <a:pt x="0" y="6858000"/>
                </a:lnTo>
                <a:lnTo>
                  <a:pt x="0" y="26016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2160000" bIns="2880000"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</a:t>
            </a:r>
            <a:br>
              <a:rPr lang="en-US" dirty="0"/>
            </a:br>
            <a:r>
              <a:rPr lang="en-US" dirty="0"/>
              <a:t>section title here</a:t>
            </a:r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9A77974F-FF01-4E3F-957B-CC5A44F8CE16}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E4F3-AAA3-4B8D-A01A-1FF9B8F9F42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8095" y="863767"/>
            <a:ext cx="1203158" cy="1203158"/>
          </a:xfrm>
          <a:prstGeom prst="ellipse">
            <a:avLst/>
          </a:prstGeom>
          <a:solidFill>
            <a:schemeClr val="bg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58FA1-2B23-4C7E-97FD-FBA94AB3853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8626" y="4267200"/>
            <a:ext cx="3678918" cy="189664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subtitle / presenter name(s)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486192A-3DB1-49EB-9B2C-D5E68AF24B1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94792" y="-1"/>
            <a:ext cx="8497208" cy="6858001"/>
          </a:xfrm>
          <a:custGeom>
            <a:avLst/>
            <a:gdLst>
              <a:gd name="connsiteX0" fmla="*/ 8001617 w 8497208"/>
              <a:gd name="connsiteY0" fmla="*/ 6414717 h 6858001"/>
              <a:gd name="connsiteX1" fmla="*/ 7980570 w 8497208"/>
              <a:gd name="connsiteY1" fmla="*/ 6439539 h 6858001"/>
              <a:gd name="connsiteX2" fmla="*/ 8034470 w 8497208"/>
              <a:gd name="connsiteY2" fmla="*/ 6517076 h 6858001"/>
              <a:gd name="connsiteX3" fmla="*/ 8090937 w 8497208"/>
              <a:gd name="connsiteY3" fmla="*/ 6510166 h 6858001"/>
              <a:gd name="connsiteX4" fmla="*/ 8091707 w 8497208"/>
              <a:gd name="connsiteY4" fmla="*/ 6506072 h 6858001"/>
              <a:gd name="connsiteX5" fmla="*/ 8095814 w 8497208"/>
              <a:gd name="connsiteY5" fmla="*/ 6478435 h 6858001"/>
              <a:gd name="connsiteX6" fmla="*/ 8062447 w 8497208"/>
              <a:gd name="connsiteY6" fmla="*/ 6464105 h 6858001"/>
              <a:gd name="connsiteX7" fmla="*/ 8064757 w 8497208"/>
              <a:gd name="connsiteY7" fmla="*/ 6499675 h 6858001"/>
              <a:gd name="connsiteX8" fmla="*/ 8064757 w 8497208"/>
              <a:gd name="connsiteY8" fmla="*/ 6504025 h 6858001"/>
              <a:gd name="connsiteX9" fmla="*/ 8048330 w 8497208"/>
              <a:gd name="connsiteY9" fmla="*/ 6515029 h 6858001"/>
              <a:gd name="connsiteX10" fmla="*/ 7993147 w 8497208"/>
              <a:gd name="connsiteY10" fmla="*/ 6433142 h 6858001"/>
              <a:gd name="connsiteX11" fmla="*/ 7994430 w 8497208"/>
              <a:gd name="connsiteY11" fmla="*/ 6431862 h 6858001"/>
              <a:gd name="connsiteX12" fmla="*/ 7995200 w 8497208"/>
              <a:gd name="connsiteY12" fmla="*/ 6432374 h 6858001"/>
              <a:gd name="connsiteX13" fmla="*/ 7995457 w 8497208"/>
              <a:gd name="connsiteY13" fmla="*/ 6432374 h 6858001"/>
              <a:gd name="connsiteX14" fmla="*/ 8062190 w 8497208"/>
              <a:gd name="connsiteY14" fmla="*/ 6459499 h 6858001"/>
              <a:gd name="connsiteX15" fmla="*/ 8096071 w 8497208"/>
              <a:gd name="connsiteY15" fmla="*/ 6474085 h 6858001"/>
              <a:gd name="connsiteX16" fmla="*/ 8122764 w 8497208"/>
              <a:gd name="connsiteY16" fmla="*/ 6486880 h 6858001"/>
              <a:gd name="connsiteX17" fmla="*/ 8134828 w 8497208"/>
              <a:gd name="connsiteY17" fmla="*/ 6503513 h 6858001"/>
              <a:gd name="connsiteX18" fmla="*/ 7984933 w 8497208"/>
              <a:gd name="connsiteY18" fmla="*/ 6615084 h 6858001"/>
              <a:gd name="connsiteX19" fmla="*/ 7984420 w 8497208"/>
              <a:gd name="connsiteY19" fmla="*/ 6615596 h 6858001"/>
              <a:gd name="connsiteX20" fmla="*/ 7983393 w 8497208"/>
              <a:gd name="connsiteY20" fmla="*/ 6617131 h 6858001"/>
              <a:gd name="connsiteX21" fmla="*/ 7983137 w 8497208"/>
              <a:gd name="connsiteY21" fmla="*/ 6617643 h 6858001"/>
              <a:gd name="connsiteX22" fmla="*/ 7978517 w 8497208"/>
              <a:gd name="connsiteY22" fmla="*/ 6631717 h 6858001"/>
              <a:gd name="connsiteX23" fmla="*/ 7997253 w 8497208"/>
              <a:gd name="connsiteY23" fmla="*/ 6655260 h 6858001"/>
              <a:gd name="connsiteX24" fmla="*/ 8009830 w 8497208"/>
              <a:gd name="connsiteY24" fmla="*/ 6657563 h 6858001"/>
              <a:gd name="connsiteX25" fmla="*/ 8012397 w 8497208"/>
              <a:gd name="connsiteY25" fmla="*/ 6657819 h 6858001"/>
              <a:gd name="connsiteX26" fmla="*/ 8136881 w 8497208"/>
              <a:gd name="connsiteY26" fmla="*/ 6633253 h 6858001"/>
              <a:gd name="connsiteX27" fmla="*/ 8146378 w 8497208"/>
              <a:gd name="connsiteY27" fmla="*/ 6607407 h 6858001"/>
              <a:gd name="connsiteX28" fmla="*/ 8103001 w 8497208"/>
              <a:gd name="connsiteY28" fmla="*/ 6582073 h 6858001"/>
              <a:gd name="connsiteX29" fmla="*/ 8093761 w 8497208"/>
              <a:gd name="connsiteY29" fmla="*/ 6588215 h 6858001"/>
              <a:gd name="connsiteX30" fmla="*/ 8128411 w 8497208"/>
              <a:gd name="connsiteY30" fmla="*/ 6611246 h 6858001"/>
              <a:gd name="connsiteX31" fmla="*/ 8126614 w 8497208"/>
              <a:gd name="connsiteY31" fmla="*/ 6614828 h 6858001"/>
              <a:gd name="connsiteX32" fmla="*/ 8124304 w 8497208"/>
              <a:gd name="connsiteY32" fmla="*/ 6614828 h 6858001"/>
              <a:gd name="connsiteX33" fmla="*/ 8047817 w 8497208"/>
              <a:gd name="connsiteY33" fmla="*/ 6619946 h 6858001"/>
              <a:gd name="connsiteX34" fmla="*/ 8040630 w 8497208"/>
              <a:gd name="connsiteY34" fmla="*/ 6620202 h 6858001"/>
              <a:gd name="connsiteX35" fmla="*/ 8052437 w 8497208"/>
              <a:gd name="connsiteY35" fmla="*/ 6610734 h 6858001"/>
              <a:gd name="connsiteX36" fmla="*/ 8173841 w 8497208"/>
              <a:gd name="connsiteY36" fmla="*/ 6529615 h 6858001"/>
              <a:gd name="connsiteX37" fmla="*/ 8144068 w 8497208"/>
              <a:gd name="connsiteY37" fmla="*/ 6452334 h 6858001"/>
              <a:gd name="connsiteX38" fmla="*/ 8001617 w 8497208"/>
              <a:gd name="connsiteY38" fmla="*/ 6414717 h 6858001"/>
              <a:gd name="connsiteX39" fmla="*/ 8063182 w 8497208"/>
              <a:gd name="connsiteY39" fmla="*/ 6306559 h 6858001"/>
              <a:gd name="connsiteX40" fmla="*/ 7947246 w 8497208"/>
              <a:gd name="connsiteY40" fmla="*/ 6409920 h 6858001"/>
              <a:gd name="connsiteX41" fmla="*/ 7903898 w 8497208"/>
              <a:gd name="connsiteY41" fmla="*/ 6477718 h 6858001"/>
              <a:gd name="connsiteX42" fmla="*/ 7922109 w 8497208"/>
              <a:gd name="connsiteY42" fmla="*/ 6498186 h 6858001"/>
              <a:gd name="connsiteX43" fmla="*/ 8041380 w 8497208"/>
              <a:gd name="connsiteY43" fmla="*/ 6559844 h 6858001"/>
              <a:gd name="connsiteX44" fmla="*/ 8050870 w 8497208"/>
              <a:gd name="connsiteY44" fmla="*/ 6553960 h 6858001"/>
              <a:gd name="connsiteX45" fmla="*/ 7945194 w 8497208"/>
              <a:gd name="connsiteY45" fmla="*/ 6495627 h 6858001"/>
              <a:gd name="connsiteX46" fmla="*/ 7928778 w 8497208"/>
              <a:gd name="connsiteY46" fmla="*/ 6480277 h 6858001"/>
              <a:gd name="connsiteX47" fmla="*/ 7958019 w 8497208"/>
              <a:gd name="connsiteY47" fmla="*/ 6449575 h 6858001"/>
              <a:gd name="connsiteX48" fmla="*/ 7974178 w 8497208"/>
              <a:gd name="connsiteY48" fmla="*/ 6433457 h 6858001"/>
              <a:gd name="connsiteX49" fmla="*/ 7976230 w 8497208"/>
              <a:gd name="connsiteY49" fmla="*/ 6416827 h 6858001"/>
              <a:gd name="connsiteX50" fmla="*/ 7997263 w 8497208"/>
              <a:gd name="connsiteY50" fmla="*/ 6410176 h 6858001"/>
              <a:gd name="connsiteX51" fmla="*/ 8024964 w 8497208"/>
              <a:gd name="connsiteY51" fmla="*/ 6382289 h 6858001"/>
              <a:gd name="connsiteX52" fmla="*/ 8047536 w 8497208"/>
              <a:gd name="connsiteY52" fmla="*/ 6364635 h 6858001"/>
              <a:gd name="connsiteX53" fmla="*/ 8053948 w 8497208"/>
              <a:gd name="connsiteY53" fmla="*/ 6376916 h 6858001"/>
              <a:gd name="connsiteX54" fmla="*/ 8058822 w 8497208"/>
              <a:gd name="connsiteY54" fmla="*/ 6421688 h 6858001"/>
              <a:gd name="connsiteX55" fmla="*/ 8097296 w 8497208"/>
              <a:gd name="connsiteY55" fmla="*/ 6432434 h 6858001"/>
              <a:gd name="connsiteX56" fmla="*/ 8063182 w 8497208"/>
              <a:gd name="connsiteY56" fmla="*/ 6306559 h 6858001"/>
              <a:gd name="connsiteX57" fmla="*/ 4802415 w 8497208"/>
              <a:gd name="connsiteY57" fmla="*/ 0 h 6858001"/>
              <a:gd name="connsiteX58" fmla="*/ 5373009 w 8497208"/>
              <a:gd name="connsiteY58" fmla="*/ 0 h 6858001"/>
              <a:gd name="connsiteX59" fmla="*/ 8497208 w 8497208"/>
              <a:gd name="connsiteY59" fmla="*/ 0 h 6858001"/>
              <a:gd name="connsiteX60" fmla="*/ 8497208 w 8497208"/>
              <a:gd name="connsiteY60" fmla="*/ 1 h 6858001"/>
              <a:gd name="connsiteX61" fmla="*/ 8497208 w 8497208"/>
              <a:gd name="connsiteY61" fmla="*/ 2601686 h 6858001"/>
              <a:gd name="connsiteX62" fmla="*/ 8497208 w 8497208"/>
              <a:gd name="connsiteY62" fmla="*/ 6858000 h 6858001"/>
              <a:gd name="connsiteX63" fmla="*/ 8497208 w 8497208"/>
              <a:gd name="connsiteY63" fmla="*/ 6858001 h 6858001"/>
              <a:gd name="connsiteX64" fmla="*/ 0 w 8497208"/>
              <a:gd name="connsiteY64" fmla="*/ 6858001 h 6858001"/>
              <a:gd name="connsiteX65" fmla="*/ 67701 w 8497208"/>
              <a:gd name="connsiteY65" fmla="*/ 6814599 h 6858001"/>
              <a:gd name="connsiteX66" fmla="*/ 1867809 w 8497208"/>
              <a:gd name="connsiteY66" fmla="*/ 3429001 h 6858001"/>
              <a:gd name="connsiteX67" fmla="*/ 67701 w 8497208"/>
              <a:gd name="connsiteY67" fmla="*/ 43403 h 6858001"/>
              <a:gd name="connsiteX68" fmla="*/ 1 w 8497208"/>
              <a:gd name="connsiteY68" fmla="*/ 1 h 6858001"/>
              <a:gd name="connsiteX69" fmla="*/ 4802413 w 8497208"/>
              <a:gd name="connsiteY6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8497208" h="6858001">
                <a:moveTo>
                  <a:pt x="8001617" y="6414717"/>
                </a:moveTo>
                <a:cubicBezTo>
                  <a:pt x="7980570" y="6411902"/>
                  <a:pt x="7972100" y="6419579"/>
                  <a:pt x="7980570" y="6439539"/>
                </a:cubicBezTo>
                <a:cubicBezTo>
                  <a:pt x="7989297" y="6459243"/>
                  <a:pt x="8011370" y="6492254"/>
                  <a:pt x="8034470" y="6517076"/>
                </a:cubicBezTo>
                <a:cubicBezTo>
                  <a:pt x="8057827" y="6541642"/>
                  <a:pt x="8082981" y="6548551"/>
                  <a:pt x="8090937" y="6510166"/>
                </a:cubicBezTo>
                <a:cubicBezTo>
                  <a:pt x="8091194" y="6508887"/>
                  <a:pt x="8091451" y="6507608"/>
                  <a:pt x="8091707" y="6506072"/>
                </a:cubicBezTo>
                <a:cubicBezTo>
                  <a:pt x="8093504" y="6496348"/>
                  <a:pt x="8095044" y="6486880"/>
                  <a:pt x="8095814" y="6478435"/>
                </a:cubicBezTo>
                <a:cubicBezTo>
                  <a:pt x="8085547" y="6473829"/>
                  <a:pt x="8073997" y="6468967"/>
                  <a:pt x="8062447" y="6464105"/>
                </a:cubicBezTo>
                <a:cubicBezTo>
                  <a:pt x="8063217" y="6472806"/>
                  <a:pt x="8064244" y="6487904"/>
                  <a:pt x="8064757" y="6499675"/>
                </a:cubicBezTo>
                <a:cubicBezTo>
                  <a:pt x="8064757" y="6500954"/>
                  <a:pt x="8064757" y="6502490"/>
                  <a:pt x="8064757" y="6504025"/>
                </a:cubicBezTo>
                <a:cubicBezTo>
                  <a:pt x="8065527" y="6522705"/>
                  <a:pt x="8059110" y="6522705"/>
                  <a:pt x="8048330" y="6515029"/>
                </a:cubicBezTo>
                <a:cubicBezTo>
                  <a:pt x="8035754" y="6506072"/>
                  <a:pt x="7997510" y="6455661"/>
                  <a:pt x="7993147" y="6433142"/>
                </a:cubicBezTo>
                <a:cubicBezTo>
                  <a:pt x="7992890" y="6431862"/>
                  <a:pt x="7993660" y="6431606"/>
                  <a:pt x="7994430" y="6431862"/>
                </a:cubicBezTo>
                <a:cubicBezTo>
                  <a:pt x="7994687" y="6432118"/>
                  <a:pt x="7994943" y="6432118"/>
                  <a:pt x="7995200" y="6432374"/>
                </a:cubicBezTo>
                <a:cubicBezTo>
                  <a:pt x="7995200" y="6432374"/>
                  <a:pt x="7995200" y="6432374"/>
                  <a:pt x="7995457" y="6432374"/>
                </a:cubicBezTo>
                <a:cubicBezTo>
                  <a:pt x="8003927" y="6435701"/>
                  <a:pt x="8032930" y="6447216"/>
                  <a:pt x="8062190" y="6459499"/>
                </a:cubicBezTo>
                <a:cubicBezTo>
                  <a:pt x="8073741" y="6464361"/>
                  <a:pt x="8085547" y="6469479"/>
                  <a:pt x="8096071" y="6474085"/>
                </a:cubicBezTo>
                <a:cubicBezTo>
                  <a:pt x="8106594" y="6478691"/>
                  <a:pt x="8115834" y="6483297"/>
                  <a:pt x="8122764" y="6486880"/>
                </a:cubicBezTo>
                <a:cubicBezTo>
                  <a:pt x="8135341" y="6493533"/>
                  <a:pt x="8140218" y="6498139"/>
                  <a:pt x="8134828" y="6503513"/>
                </a:cubicBezTo>
                <a:cubicBezTo>
                  <a:pt x="8108647" y="6530382"/>
                  <a:pt x="8016504" y="6568255"/>
                  <a:pt x="7984933" y="6615084"/>
                </a:cubicBezTo>
                <a:cubicBezTo>
                  <a:pt x="7984933" y="6615084"/>
                  <a:pt x="7984677" y="6615340"/>
                  <a:pt x="7984420" y="6615596"/>
                </a:cubicBezTo>
                <a:cubicBezTo>
                  <a:pt x="7984163" y="6616108"/>
                  <a:pt x="7983650" y="6616619"/>
                  <a:pt x="7983393" y="6617131"/>
                </a:cubicBezTo>
                <a:cubicBezTo>
                  <a:pt x="7983393" y="6617387"/>
                  <a:pt x="7983393" y="6617643"/>
                  <a:pt x="7983137" y="6617643"/>
                </a:cubicBezTo>
                <a:cubicBezTo>
                  <a:pt x="7981597" y="6620714"/>
                  <a:pt x="7979287" y="6625576"/>
                  <a:pt x="7978517" y="6631717"/>
                </a:cubicBezTo>
                <a:cubicBezTo>
                  <a:pt x="7977233" y="6641953"/>
                  <a:pt x="7982623" y="6651421"/>
                  <a:pt x="7997253" y="6655260"/>
                </a:cubicBezTo>
                <a:cubicBezTo>
                  <a:pt x="8001103" y="6656283"/>
                  <a:pt x="8005210" y="6657051"/>
                  <a:pt x="8009830" y="6657563"/>
                </a:cubicBezTo>
                <a:cubicBezTo>
                  <a:pt x="8010600" y="6657819"/>
                  <a:pt x="8011627" y="6657819"/>
                  <a:pt x="8012397" y="6657819"/>
                </a:cubicBezTo>
                <a:cubicBezTo>
                  <a:pt x="8040887" y="6659098"/>
                  <a:pt x="8114551" y="6642977"/>
                  <a:pt x="8136881" y="6633253"/>
                </a:cubicBezTo>
                <a:cubicBezTo>
                  <a:pt x="8159981" y="6623017"/>
                  <a:pt x="8153051" y="6612781"/>
                  <a:pt x="8146378" y="6607407"/>
                </a:cubicBezTo>
                <a:cubicBezTo>
                  <a:pt x="8141244" y="6603313"/>
                  <a:pt x="8115577" y="6588983"/>
                  <a:pt x="8103001" y="6582073"/>
                </a:cubicBezTo>
                <a:cubicBezTo>
                  <a:pt x="8099664" y="6584376"/>
                  <a:pt x="8097097" y="6585912"/>
                  <a:pt x="8093761" y="6588215"/>
                </a:cubicBezTo>
                <a:cubicBezTo>
                  <a:pt x="8115064" y="6601010"/>
                  <a:pt x="8123534" y="6607407"/>
                  <a:pt x="8128411" y="6611246"/>
                </a:cubicBezTo>
                <a:cubicBezTo>
                  <a:pt x="8130464" y="6612781"/>
                  <a:pt x="8129438" y="6614572"/>
                  <a:pt x="8126614" y="6614828"/>
                </a:cubicBezTo>
                <a:cubicBezTo>
                  <a:pt x="8125844" y="6614828"/>
                  <a:pt x="8125074" y="6614828"/>
                  <a:pt x="8124304" y="6614828"/>
                </a:cubicBezTo>
                <a:cubicBezTo>
                  <a:pt x="8104027" y="6616364"/>
                  <a:pt x="8065784" y="6618922"/>
                  <a:pt x="8047817" y="6619946"/>
                </a:cubicBezTo>
                <a:cubicBezTo>
                  <a:pt x="8045250" y="6620202"/>
                  <a:pt x="8042170" y="6620202"/>
                  <a:pt x="8040630" y="6620202"/>
                </a:cubicBezTo>
                <a:cubicBezTo>
                  <a:pt x="8044994" y="6616108"/>
                  <a:pt x="8049870" y="6612525"/>
                  <a:pt x="8052437" y="6610734"/>
                </a:cubicBezTo>
                <a:cubicBezTo>
                  <a:pt x="8090937" y="6583609"/>
                  <a:pt x="8154848" y="6545736"/>
                  <a:pt x="8173841" y="6529615"/>
                </a:cubicBezTo>
                <a:cubicBezTo>
                  <a:pt x="8187701" y="6517587"/>
                  <a:pt x="8225688" y="6480994"/>
                  <a:pt x="8144068" y="6452334"/>
                </a:cubicBezTo>
                <a:cubicBezTo>
                  <a:pt x="8120711" y="6444401"/>
                  <a:pt x="8062704" y="6422906"/>
                  <a:pt x="8001617" y="6414717"/>
                </a:cubicBezTo>
                <a:close/>
                <a:moveTo>
                  <a:pt x="8063182" y="6306559"/>
                </a:moveTo>
                <a:cubicBezTo>
                  <a:pt x="8043432" y="6304000"/>
                  <a:pt x="8013678" y="6328817"/>
                  <a:pt x="7947246" y="6409920"/>
                </a:cubicBezTo>
                <a:cubicBezTo>
                  <a:pt x="7934934" y="6424759"/>
                  <a:pt x="7906206" y="6461088"/>
                  <a:pt x="7903898" y="6477718"/>
                </a:cubicBezTo>
                <a:cubicBezTo>
                  <a:pt x="7902359" y="6489487"/>
                  <a:pt x="7914927" y="6494604"/>
                  <a:pt x="7922109" y="6498186"/>
                </a:cubicBezTo>
                <a:cubicBezTo>
                  <a:pt x="7928778" y="6501768"/>
                  <a:pt x="8005727" y="6539888"/>
                  <a:pt x="8041380" y="6559844"/>
                </a:cubicBezTo>
                <a:cubicBezTo>
                  <a:pt x="8044458" y="6557797"/>
                  <a:pt x="8047536" y="6555751"/>
                  <a:pt x="8050870" y="6553960"/>
                </a:cubicBezTo>
                <a:cubicBezTo>
                  <a:pt x="8029581" y="6542447"/>
                  <a:pt x="7969561" y="6510211"/>
                  <a:pt x="7945194" y="6495627"/>
                </a:cubicBezTo>
                <a:cubicBezTo>
                  <a:pt x="7935190" y="6489743"/>
                  <a:pt x="7928265" y="6484882"/>
                  <a:pt x="7928778" y="6480277"/>
                </a:cubicBezTo>
                <a:cubicBezTo>
                  <a:pt x="7929548" y="6474648"/>
                  <a:pt x="7944168" y="6463391"/>
                  <a:pt x="7958019" y="6449575"/>
                </a:cubicBezTo>
                <a:cubicBezTo>
                  <a:pt x="7961610" y="6445994"/>
                  <a:pt x="7967509" y="6440109"/>
                  <a:pt x="7974178" y="6433457"/>
                </a:cubicBezTo>
                <a:cubicBezTo>
                  <a:pt x="7972382" y="6426550"/>
                  <a:pt x="7973152" y="6420921"/>
                  <a:pt x="7976230" y="6416827"/>
                </a:cubicBezTo>
                <a:cubicBezTo>
                  <a:pt x="7980077" y="6411711"/>
                  <a:pt x="7987003" y="6409664"/>
                  <a:pt x="7997263" y="6410176"/>
                </a:cubicBezTo>
                <a:cubicBezTo>
                  <a:pt x="8009831" y="6397639"/>
                  <a:pt x="8021117" y="6386382"/>
                  <a:pt x="8024964" y="6382289"/>
                </a:cubicBezTo>
                <a:cubicBezTo>
                  <a:pt x="8033941" y="6373334"/>
                  <a:pt x="8043432" y="6364124"/>
                  <a:pt x="8047536" y="6364635"/>
                </a:cubicBezTo>
                <a:cubicBezTo>
                  <a:pt x="8050870" y="6365147"/>
                  <a:pt x="8052666" y="6368217"/>
                  <a:pt x="8053948" y="6376916"/>
                </a:cubicBezTo>
                <a:cubicBezTo>
                  <a:pt x="8054974" y="6384591"/>
                  <a:pt x="8057539" y="6406850"/>
                  <a:pt x="8058822" y="6421688"/>
                </a:cubicBezTo>
                <a:cubicBezTo>
                  <a:pt x="8072672" y="6425014"/>
                  <a:pt x="8085497" y="6428852"/>
                  <a:pt x="8097296" y="6432434"/>
                </a:cubicBezTo>
                <a:cubicBezTo>
                  <a:pt x="8095757" y="6330864"/>
                  <a:pt x="8084215" y="6309373"/>
                  <a:pt x="8063182" y="6306559"/>
                </a:cubicBezTo>
                <a:close/>
                <a:moveTo>
                  <a:pt x="4802415" y="0"/>
                </a:moveTo>
                <a:lnTo>
                  <a:pt x="5373009" y="0"/>
                </a:lnTo>
                <a:lnTo>
                  <a:pt x="8497208" y="0"/>
                </a:lnTo>
                <a:lnTo>
                  <a:pt x="8497208" y="1"/>
                </a:lnTo>
                <a:lnTo>
                  <a:pt x="8497208" y="2601686"/>
                </a:lnTo>
                <a:lnTo>
                  <a:pt x="8497208" y="6858000"/>
                </a:lnTo>
                <a:lnTo>
                  <a:pt x="8497208" y="6858001"/>
                </a:lnTo>
                <a:lnTo>
                  <a:pt x="0" y="6858001"/>
                </a:lnTo>
                <a:lnTo>
                  <a:pt x="67701" y="6814599"/>
                </a:lnTo>
                <a:cubicBezTo>
                  <a:pt x="1153758" y="6080874"/>
                  <a:pt x="1867809" y="4838326"/>
                  <a:pt x="1867809" y="3429001"/>
                </a:cubicBezTo>
                <a:cubicBezTo>
                  <a:pt x="1867809" y="2019677"/>
                  <a:pt x="1153758" y="777128"/>
                  <a:pt x="67701" y="43403"/>
                </a:cubicBezTo>
                <a:lnTo>
                  <a:pt x="1" y="1"/>
                </a:lnTo>
                <a:lnTo>
                  <a:pt x="4802413" y="1"/>
                </a:lnTo>
                <a:close/>
              </a:path>
            </a:pathLst>
          </a:custGeom>
        </p:spPr>
        <p:txBody>
          <a:bodyPr wrap="square" tIns="360000" bIns="64008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1CC83E6-E70E-43EE-817C-4F68FB75EFD9}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2320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FFF0-7218-4B33-8DFC-E37157D920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8323" y="555585"/>
            <a:ext cx="5615354" cy="5614274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key statement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931D2-AD7B-454A-86A6-EA48B20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D97D-3F39-4649-B10A-ECD97F37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6824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783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31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ity No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848B27A-10B7-4200-88E7-16263562F97B}"/>
              </a:ext>
            </a:extLst>
          </p:cNvPr>
          <p:cNvSpPr txBox="1"/>
          <p:nvPr userDrawn="1"/>
        </p:nvSpPr>
        <p:spPr>
          <a:xfrm>
            <a:off x="419100" y="4864100"/>
            <a:ext cx="9156700" cy="1028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Confidentiality</a:t>
            </a:r>
            <a:r>
              <a:rPr lang="en-US" sz="1200" b="1" spc="-1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Notice</a:t>
            </a:r>
            <a:endParaRPr lang="en-US" sz="1200">
              <a:solidFill>
                <a:schemeClr val="tx1"/>
              </a:solidFill>
              <a:latin typeface="+mn-lt"/>
              <a:cs typeface="Arial"/>
            </a:endParaRPr>
          </a:p>
          <a:p>
            <a:pPr marL="26670" marR="5080">
              <a:lnSpc>
                <a:spcPct val="100000"/>
              </a:lnSpc>
              <a:spcBef>
                <a:spcPts val="780"/>
              </a:spcBef>
            </a:pP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private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may contain confidential and proprietary information.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If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have received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error, please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notify us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remove 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from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your system and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note that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must not copy,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distribute or take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action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reliance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it.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unauthorized use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or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disclosure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the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contents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not permitted and may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be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unlawful. AstraZeneca PLC,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1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Francis Crick Avenue, Cambridge Biomedical </a:t>
            </a:r>
            <a:r>
              <a:rPr lang="en-US" sz="1200" spc="15">
                <a:solidFill>
                  <a:schemeClr val="tx1"/>
                </a:solidFill>
                <a:latin typeface="+mn-lt"/>
                <a:cs typeface="Arial"/>
              </a:rPr>
              <a:t>Campus,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Cambridge, CB2 0AA, UK,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T: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+44(0)203 749 5000,</a:t>
            </a:r>
            <a:r>
              <a:rPr lang="en-US" sz="1200" spc="85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u="none" spc="10">
                <a:solidFill>
                  <a:schemeClr val="tx1"/>
                </a:solidFill>
                <a:latin typeface="+mn-lt"/>
                <a:cs typeface="Arial"/>
              </a:rPr>
              <a:t>www.astrazeneca.com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0B5-01B2-430D-BF92-6E5CD933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10CA0-7F28-40CE-9633-59C6800E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3912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 dirty="0"/>
              <a:t>Do not use layouts</a:t>
            </a:r>
            <a:br>
              <a:rPr lang="en-US" sz="9600" dirty="0"/>
            </a:br>
            <a:r>
              <a:rPr lang="en-US" sz="9600" dirty="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69877D48-052F-814D-ACE8-304F09202645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dirty="0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4302523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CC3B-CA12-4A4B-B5F5-D2062F3C58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987" y="1486304"/>
            <a:ext cx="5185093" cy="2649135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3506CBD9-0F78-454A-9842-87C2546180B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8475" y="0"/>
            <a:ext cx="6004761" cy="6865200"/>
          </a:xfrm>
          <a:custGeom>
            <a:avLst/>
            <a:gdLst>
              <a:gd name="connsiteX0" fmla="*/ 1547827 w 6004761"/>
              <a:gd name="connsiteY0" fmla="*/ 0 h 6864096"/>
              <a:gd name="connsiteX1" fmla="*/ 6004760 w 6004761"/>
              <a:gd name="connsiteY1" fmla="*/ 0 h 6864096"/>
              <a:gd name="connsiteX2" fmla="*/ 6004761 w 6004761"/>
              <a:gd name="connsiteY2" fmla="*/ 6864096 h 6864096"/>
              <a:gd name="connsiteX3" fmla="*/ 1554450 w 6004761"/>
              <a:gd name="connsiteY3" fmla="*/ 6864096 h 6864096"/>
              <a:gd name="connsiteX4" fmla="*/ 1379124 w 6004761"/>
              <a:gd name="connsiteY4" fmla="*/ 6702826 h 6864096"/>
              <a:gd name="connsiteX5" fmla="*/ 0 w 6004761"/>
              <a:gd name="connsiteY5" fmla="*/ 3429001 h 6864096"/>
              <a:gd name="connsiteX6" fmla="*/ 1379124 w 6004761"/>
              <a:gd name="connsiteY6" fmla="*/ 155178 h 686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4761" h="6864096">
                <a:moveTo>
                  <a:pt x="1547827" y="0"/>
                </a:moveTo>
                <a:lnTo>
                  <a:pt x="6004760" y="0"/>
                </a:lnTo>
                <a:lnTo>
                  <a:pt x="6004761" y="6864096"/>
                </a:lnTo>
                <a:lnTo>
                  <a:pt x="1554450" y="6864096"/>
                </a:lnTo>
                <a:lnTo>
                  <a:pt x="1379124" y="6702826"/>
                </a:lnTo>
                <a:cubicBezTo>
                  <a:pt x="528239" y="5871990"/>
                  <a:pt x="0" y="4712184"/>
                  <a:pt x="0" y="3429001"/>
                </a:cubicBezTo>
                <a:cubicBezTo>
                  <a:pt x="0" y="2145819"/>
                  <a:pt x="528239" y="986013"/>
                  <a:pt x="1379124" y="15517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tIns="429768" bIns="649224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pic>
        <p:nvPicPr>
          <p:cNvPr id="7" name="Picture 2" descr="Image result for ASTRAZENECA LOGO">
            <a:extLst>
              <a:ext uri="{FF2B5EF4-FFF2-40B4-BE49-F238E27FC236}">
                <a16:creationId xmlns:a16="http://schemas.microsoft.com/office/drawing/2014/main" id="{1ED72C3C-E918-420F-9374-6F1CBE3946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2276" y="576767"/>
            <a:ext cx="2405987" cy="65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32E5583-912E-4EA8-8EDC-7B6B86E762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07988" y="4328932"/>
            <a:ext cx="5184775" cy="120376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subtitle / presenter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31862-37A9-4364-9D96-47810B11870D}"/>
              </a:ext>
            </a:extLst>
          </p:cNvPr>
          <p:cNvSpPr/>
          <p:nvPr userDrawn="1"/>
        </p:nvSpPr>
        <p:spPr>
          <a:xfrm>
            <a:off x="342900" y="404813"/>
            <a:ext cx="2794000" cy="92048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endParaRPr lang="en-US" sz="2400" err="1">
              <a:latin typeface="+mj-lt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E6A1CD-3FD6-4AD3-876A-75F060E88A2E}"/>
              </a:ext>
            </a:extLst>
          </p:cNvPr>
          <p:cNvSpPr>
            <a:spLocks noGrp="1"/>
          </p:cNvSpPr>
          <p:nvPr>
            <p:ph type="dt" sz="half" idx="26"/>
          </p:nvPr>
        </p:nvSpPr>
        <p:spPr>
          <a:xfrm>
            <a:off x="407987" y="5887668"/>
            <a:ext cx="1279358" cy="309145"/>
          </a:xfrm>
        </p:spPr>
        <p:txBody>
          <a:bodyPr lIns="0"/>
          <a:lstStyle>
            <a:lvl1pPr algn="l"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2260595-7C87-4D29-977E-EE25A0D9291A}"/>
              </a:ext>
            </a:extLst>
          </p:cNvPr>
          <p:cNvSpPr/>
          <p:nvPr userDrawn="1"/>
        </p:nvSpPr>
        <p:spPr>
          <a:xfrm>
            <a:off x="-2087955" y="1"/>
            <a:ext cx="2064161" cy="6858000"/>
          </a:xfrm>
          <a:custGeom>
            <a:avLst/>
            <a:gdLst>
              <a:gd name="connsiteX0" fmla="*/ 0 w 2064161"/>
              <a:gd name="connsiteY0" fmla="*/ 0 h 6858000"/>
              <a:gd name="connsiteX1" fmla="*/ 2002971 w 2064161"/>
              <a:gd name="connsiteY1" fmla="*/ 0 h 6858000"/>
              <a:gd name="connsiteX2" fmla="*/ 2002971 w 2064161"/>
              <a:gd name="connsiteY2" fmla="*/ 6447122 h 6858000"/>
              <a:gd name="connsiteX3" fmla="*/ 2064161 w 2064161"/>
              <a:gd name="connsiteY3" fmla="*/ 6538118 h 6858000"/>
              <a:gd name="connsiteX4" fmla="*/ 2002971 w 2064161"/>
              <a:gd name="connsiteY4" fmla="*/ 6629114 h 6858000"/>
              <a:gd name="connsiteX5" fmla="*/ 2002971 w 2064161"/>
              <a:gd name="connsiteY5" fmla="*/ 6858000 h 6858000"/>
              <a:gd name="connsiteX6" fmla="*/ 0 w 206416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4161" h="6858000">
                <a:moveTo>
                  <a:pt x="0" y="0"/>
                </a:moveTo>
                <a:lnTo>
                  <a:pt x="2002971" y="0"/>
                </a:lnTo>
                <a:lnTo>
                  <a:pt x="2002971" y="6447122"/>
                </a:lnTo>
                <a:lnTo>
                  <a:pt x="2064161" y="6538118"/>
                </a:lnTo>
                <a:lnTo>
                  <a:pt x="2002971" y="6629114"/>
                </a:lnTo>
                <a:lnTo>
                  <a:pt x="200297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rIns="144000" bIns="216000" rtlCol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Please ensure you have added the correct confidentiality statement.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>
                <a:solidFill>
                  <a:schemeClr val="tx1"/>
                </a:solidFill>
              </a:rPr>
              <a:t>Type the correct statement: </a:t>
            </a:r>
            <a:br>
              <a:rPr lang="en-GB" sz="1400">
                <a:solidFill>
                  <a:schemeClr val="accent1"/>
                </a:solidFill>
              </a:rPr>
            </a:br>
            <a:r>
              <a:rPr lang="en-GB" sz="1400">
                <a:solidFill>
                  <a:schemeClr val="accent1"/>
                </a:solidFill>
              </a:rPr>
              <a:t>‘</a:t>
            </a:r>
            <a:r>
              <a:rPr lang="en-GB" sz="1400" b="1" i="1">
                <a:solidFill>
                  <a:schemeClr val="accent1"/>
                </a:solidFill>
              </a:rPr>
              <a:t>Company Restricted’ </a:t>
            </a:r>
            <a:r>
              <a:rPr lang="en-GB" sz="1400" b="0">
                <a:solidFill>
                  <a:schemeClr val="tx1"/>
                </a:solidFill>
              </a:rPr>
              <a:t>or</a:t>
            </a:r>
            <a:r>
              <a:rPr lang="en-GB" sz="1400" b="1">
                <a:solidFill>
                  <a:schemeClr val="accent1"/>
                </a:solidFill>
              </a:rPr>
              <a:t> ‘</a:t>
            </a:r>
            <a:r>
              <a:rPr lang="en-GB" sz="1400" b="1" i="1">
                <a:solidFill>
                  <a:schemeClr val="accent1"/>
                </a:solidFill>
              </a:rPr>
              <a:t>Strictly Confidential’ </a:t>
            </a:r>
            <a:r>
              <a:rPr lang="en-GB" sz="1400" b="0" i="1">
                <a:solidFill>
                  <a:schemeClr val="tx1"/>
                </a:solidFill>
              </a:rPr>
              <a:t>.</a:t>
            </a:r>
            <a:r>
              <a:rPr lang="en-GB" sz="1400" b="1" i="1">
                <a:solidFill>
                  <a:schemeClr val="accent1"/>
                </a:solidFill>
              </a:rPr>
              <a:t> </a:t>
            </a:r>
            <a:r>
              <a:rPr lang="en-GB" sz="1400" b="0" i="0">
                <a:solidFill>
                  <a:schemeClr val="tx1"/>
                </a:solidFill>
              </a:rPr>
              <a:t>No statement is needed </a:t>
            </a:r>
            <a:br>
              <a:rPr lang="en-GB" sz="1400" b="0" i="0">
                <a:solidFill>
                  <a:schemeClr val="tx1"/>
                </a:solidFill>
              </a:rPr>
            </a:br>
            <a:r>
              <a:rPr lang="en-GB" sz="1400" b="0" i="0">
                <a:solidFill>
                  <a:schemeClr val="tx1"/>
                </a:solidFill>
              </a:rPr>
              <a:t>for public information. </a:t>
            </a:r>
            <a:endParaRPr lang="en-GB" sz="1400" b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4809C05-E460-4D1A-BC84-C63C988F5D2D}"/>
              </a:ext>
            </a:extLst>
          </p:cNvPr>
          <p:cNvSpPr/>
          <p:nvPr userDrawn="1"/>
        </p:nvSpPr>
        <p:spPr>
          <a:xfrm>
            <a:off x="-1944694" y="3878333"/>
            <a:ext cx="419968" cy="4199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  <a:latin typeface="+mn-lt"/>
              </a:rPr>
              <a:t>!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68ED59-10F2-418A-8E8D-5A205AB6BD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7988" y="6420976"/>
            <a:ext cx="5184775" cy="234286"/>
          </a:xfrm>
        </p:spPr>
        <p:txBody>
          <a:bodyPr lIns="0" tIns="36000" rIns="0" bIns="36000" anchor="ctr" anchorCtr="0">
            <a:spAutoFit/>
          </a:bodyPr>
          <a:lstStyle>
            <a:lvl1pPr marL="0" indent="0">
              <a:lnSpc>
                <a:spcPct val="100000"/>
              </a:lnSpc>
              <a:buNone/>
              <a:defRPr sz="1050"/>
            </a:lvl1pPr>
            <a:lvl2pPr marL="432000" indent="0">
              <a:buNone/>
              <a:defRPr sz="1050"/>
            </a:lvl2pPr>
            <a:lvl3pPr marL="684000" indent="0">
              <a:buNone/>
              <a:defRPr sz="1050"/>
            </a:lvl3pPr>
            <a:lvl4pPr marL="828000" indent="0">
              <a:buNone/>
              <a:defRPr sz="1050"/>
            </a:lvl4pPr>
            <a:lvl5pPr marL="959400" indent="0">
              <a:buNone/>
              <a:defRPr sz="1050"/>
            </a:lvl5pPr>
          </a:lstStyle>
          <a:p>
            <a:pPr lvl="0"/>
            <a:r>
              <a:rPr lang="en-US" dirty="0"/>
              <a:t>Click to add confidentiality statement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409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22">
          <p15:clr>
            <a:srgbClr val="C35EA4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E4B5EC-9E53-45C3-B765-C1C483A070D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07988" y="1567815"/>
            <a:ext cx="11376024" cy="4608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 marL="460800" indent="-228600"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02CC1A-50FF-4A50-8660-D325E3429D9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E938F29-84D5-4449-9358-343332B4BEF7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96">
            <a:extLst>
              <a:ext uri="{FF2B5EF4-FFF2-40B4-BE49-F238E27FC236}">
                <a16:creationId xmlns:a16="http://schemas.microsoft.com/office/drawing/2014/main" id="{C949FF72-87ED-4607-89DB-176C532FA3A0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726A6C9-A327-4072-BE61-974CB2246FDF}"/>
              </a:ext>
            </a:extLst>
          </p:cNvPr>
          <p:cNvSpPr/>
          <p:nvPr userDrawn="1"/>
        </p:nvSpPr>
        <p:spPr>
          <a:xfrm>
            <a:off x="11493500" y="6267450"/>
            <a:ext cx="596900" cy="497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zh-TW" altLang="en-US" dirty="0" err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601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n L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0FA13F-5B1F-4795-B0E7-3E97B5D8E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-1"/>
            <a:ext cx="3875391" cy="4330700"/>
          </a:xfrm>
          <a:custGeom>
            <a:avLst/>
            <a:gdLst>
              <a:gd name="connsiteX0" fmla="*/ 417122 w 3875391"/>
              <a:gd name="connsiteY0" fmla="*/ 0 h 4330700"/>
              <a:gd name="connsiteX1" fmla="*/ 2700571 w 3875391"/>
              <a:gd name="connsiteY1" fmla="*/ 0 h 4330700"/>
              <a:gd name="connsiteX2" fmla="*/ 2854048 w 3875391"/>
              <a:gd name="connsiteY2" fmla="*/ 93240 h 4330700"/>
              <a:gd name="connsiteX3" fmla="*/ 3875391 w 3875391"/>
              <a:gd name="connsiteY3" fmla="*/ 2014156 h 4330700"/>
              <a:gd name="connsiteX4" fmla="*/ 3479762 w 3875391"/>
              <a:gd name="connsiteY4" fmla="*/ 3309358 h 4330700"/>
              <a:gd name="connsiteX5" fmla="*/ 3457575 w 3875391"/>
              <a:gd name="connsiteY5" fmla="*/ 3339027 h 4330700"/>
              <a:gd name="connsiteX6" fmla="*/ 3457575 w 3875391"/>
              <a:gd name="connsiteY6" fmla="*/ 3343274 h 4330700"/>
              <a:gd name="connsiteX7" fmla="*/ 3454399 w 3875391"/>
              <a:gd name="connsiteY7" fmla="*/ 3343274 h 4330700"/>
              <a:gd name="connsiteX8" fmla="*/ 3346405 w 3875391"/>
              <a:gd name="connsiteY8" fmla="*/ 3487693 h 4330700"/>
              <a:gd name="connsiteX9" fmla="*/ 1558846 w 3875391"/>
              <a:gd name="connsiteY9" fmla="*/ 4330700 h 4330700"/>
              <a:gd name="connsiteX10" fmla="*/ 85309 w 3875391"/>
              <a:gd name="connsiteY10" fmla="*/ 3801714 h 4330700"/>
              <a:gd name="connsiteX11" fmla="*/ 0 w 3875391"/>
              <a:gd name="connsiteY11" fmla="*/ 3724180 h 4330700"/>
              <a:gd name="connsiteX12" fmla="*/ 0 w 3875391"/>
              <a:gd name="connsiteY12" fmla="*/ 304131 h 4330700"/>
              <a:gd name="connsiteX13" fmla="*/ 85309 w 3875391"/>
              <a:gd name="connsiteY13" fmla="*/ 226597 h 4330700"/>
              <a:gd name="connsiteX14" fmla="*/ 263644 w 3875391"/>
              <a:gd name="connsiteY14" fmla="*/ 93240 h 433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5391" h="4330700">
                <a:moveTo>
                  <a:pt x="417122" y="0"/>
                </a:moveTo>
                <a:lnTo>
                  <a:pt x="2700571" y="0"/>
                </a:lnTo>
                <a:lnTo>
                  <a:pt x="2854048" y="93240"/>
                </a:lnTo>
                <a:cubicBezTo>
                  <a:pt x="3470253" y="509540"/>
                  <a:pt x="3875391" y="1214535"/>
                  <a:pt x="3875391" y="2014156"/>
                </a:cubicBezTo>
                <a:cubicBezTo>
                  <a:pt x="3875391" y="2493928"/>
                  <a:pt x="3729542" y="2939635"/>
                  <a:pt x="3479762" y="3309358"/>
                </a:cubicBezTo>
                <a:lnTo>
                  <a:pt x="3457575" y="3339027"/>
                </a:lnTo>
                <a:lnTo>
                  <a:pt x="3457575" y="3343274"/>
                </a:lnTo>
                <a:lnTo>
                  <a:pt x="3454399" y="3343274"/>
                </a:lnTo>
                <a:lnTo>
                  <a:pt x="3346405" y="3487693"/>
                </a:lnTo>
                <a:cubicBezTo>
                  <a:pt x="2921516" y="4002539"/>
                  <a:pt x="2278504" y="4330700"/>
                  <a:pt x="1558846" y="4330700"/>
                </a:cubicBezTo>
                <a:cubicBezTo>
                  <a:pt x="999112" y="4330700"/>
                  <a:pt x="485745" y="4132183"/>
                  <a:pt x="85309" y="3801714"/>
                </a:cubicBezTo>
                <a:lnTo>
                  <a:pt x="0" y="3724180"/>
                </a:lnTo>
                <a:lnTo>
                  <a:pt x="0" y="304131"/>
                </a:lnTo>
                <a:lnTo>
                  <a:pt x="85309" y="226597"/>
                </a:lnTo>
                <a:cubicBezTo>
                  <a:pt x="142514" y="179387"/>
                  <a:pt x="202023" y="134871"/>
                  <a:pt x="263644" y="9324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360000" rIns="90000" bIns="360000" anchor="ctr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title here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040238-DCC8-4532-9AE6-EB7C834F336E}"/>
              </a:ext>
            </a:extLst>
          </p:cNvPr>
          <p:cNvCxnSpPr>
            <a:cxnSpLocks/>
          </p:cNvCxnSpPr>
          <p:nvPr userDrawn="1"/>
        </p:nvCxnSpPr>
        <p:spPr>
          <a:xfrm>
            <a:off x="3540125" y="3730171"/>
            <a:ext cx="0" cy="24795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4EBE2-41F7-48F4-B525-605699ECF92F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238625" y="404813"/>
            <a:ext cx="7545387" cy="5796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 marL="460800" indent="-2286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right-click and choose ‘Keep text only’.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9C580CE-4074-4379-8D68-E5118B13A13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2C25B5D-B685-4B55-8498-3486110FDCF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Placeholder 96">
            <a:extLst>
              <a:ext uri="{FF2B5EF4-FFF2-40B4-BE49-F238E27FC236}">
                <a16:creationId xmlns:a16="http://schemas.microsoft.com/office/drawing/2014/main" id="{DFE25DB2-F58D-4AD2-B640-7A1061569FFB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0232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30">
          <p15:clr>
            <a:srgbClr val="C35EA4"/>
          </p15:clr>
        </p15:guide>
        <p15:guide id="5" pos="2661">
          <p15:clr>
            <a:srgbClr val="C35E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47ADDD-920E-4BEB-819B-9759B3CF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5562601" cy="6858000"/>
          </a:xfrm>
          <a:custGeom>
            <a:avLst/>
            <a:gdLst>
              <a:gd name="connsiteX0" fmla="*/ 0 w 5562601"/>
              <a:gd name="connsiteY0" fmla="*/ 0 h 6858000"/>
              <a:gd name="connsiteX1" fmla="*/ 3124199 w 5562601"/>
              <a:gd name="connsiteY1" fmla="*/ 0 h 6858000"/>
              <a:gd name="connsiteX2" fmla="*/ 3694793 w 5562601"/>
              <a:gd name="connsiteY2" fmla="*/ 0 h 6858000"/>
              <a:gd name="connsiteX3" fmla="*/ 3762493 w 5562601"/>
              <a:gd name="connsiteY3" fmla="*/ 43402 h 6858000"/>
              <a:gd name="connsiteX4" fmla="*/ 5562601 w 5562601"/>
              <a:gd name="connsiteY4" fmla="*/ 3429000 h 6858000"/>
              <a:gd name="connsiteX5" fmla="*/ 3762493 w 5562601"/>
              <a:gd name="connsiteY5" fmla="*/ 6814598 h 6858000"/>
              <a:gd name="connsiteX6" fmla="*/ 3694792 w 5562601"/>
              <a:gd name="connsiteY6" fmla="*/ 6858000 h 6858000"/>
              <a:gd name="connsiteX7" fmla="*/ 0 w 5562601"/>
              <a:gd name="connsiteY7" fmla="*/ 6858000 h 6858000"/>
              <a:gd name="connsiteX8" fmla="*/ 0 w 5562601"/>
              <a:gd name="connsiteY8" fmla="*/ 26016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1" h="6858000">
                <a:moveTo>
                  <a:pt x="0" y="0"/>
                </a:moveTo>
                <a:lnTo>
                  <a:pt x="3124199" y="0"/>
                </a:lnTo>
                <a:lnTo>
                  <a:pt x="3694793" y="0"/>
                </a:lnTo>
                <a:lnTo>
                  <a:pt x="3762493" y="43402"/>
                </a:lnTo>
                <a:cubicBezTo>
                  <a:pt x="4848549" y="777127"/>
                  <a:pt x="5562601" y="2019676"/>
                  <a:pt x="5562601" y="3429000"/>
                </a:cubicBezTo>
                <a:cubicBezTo>
                  <a:pt x="5562601" y="4838325"/>
                  <a:pt x="4848549" y="6080873"/>
                  <a:pt x="3762493" y="6814598"/>
                </a:cubicBezTo>
                <a:lnTo>
                  <a:pt x="3694792" y="6858000"/>
                </a:lnTo>
                <a:lnTo>
                  <a:pt x="0" y="6858000"/>
                </a:lnTo>
                <a:lnTo>
                  <a:pt x="0" y="26016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2160000" bIns="2880000"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</a:t>
            </a:r>
            <a:br>
              <a:rPr lang="en-US" dirty="0"/>
            </a:br>
            <a:r>
              <a:rPr lang="en-US" dirty="0"/>
              <a:t>section title here</a:t>
            </a:r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9A77974F-FF01-4E3F-957B-CC5A44F8CE16}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E4F3-AAA3-4B8D-A01A-1FF9B8F9F42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8095" y="863767"/>
            <a:ext cx="1203158" cy="1203158"/>
          </a:xfrm>
          <a:prstGeom prst="ellipse">
            <a:avLst/>
          </a:prstGeom>
          <a:solidFill>
            <a:schemeClr val="bg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58FA1-2B23-4C7E-97FD-FBA94AB3853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8626" y="4267200"/>
            <a:ext cx="3678918" cy="189664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subtitle / presenter name(s)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486192A-3DB1-49EB-9B2C-D5E68AF24B1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94792" y="-1"/>
            <a:ext cx="8497208" cy="6858001"/>
          </a:xfrm>
          <a:custGeom>
            <a:avLst/>
            <a:gdLst>
              <a:gd name="connsiteX0" fmla="*/ 8001617 w 8497208"/>
              <a:gd name="connsiteY0" fmla="*/ 6414717 h 6858001"/>
              <a:gd name="connsiteX1" fmla="*/ 7980570 w 8497208"/>
              <a:gd name="connsiteY1" fmla="*/ 6439539 h 6858001"/>
              <a:gd name="connsiteX2" fmla="*/ 8034470 w 8497208"/>
              <a:gd name="connsiteY2" fmla="*/ 6517076 h 6858001"/>
              <a:gd name="connsiteX3" fmla="*/ 8090937 w 8497208"/>
              <a:gd name="connsiteY3" fmla="*/ 6510166 h 6858001"/>
              <a:gd name="connsiteX4" fmla="*/ 8091707 w 8497208"/>
              <a:gd name="connsiteY4" fmla="*/ 6506072 h 6858001"/>
              <a:gd name="connsiteX5" fmla="*/ 8095814 w 8497208"/>
              <a:gd name="connsiteY5" fmla="*/ 6478435 h 6858001"/>
              <a:gd name="connsiteX6" fmla="*/ 8062447 w 8497208"/>
              <a:gd name="connsiteY6" fmla="*/ 6464105 h 6858001"/>
              <a:gd name="connsiteX7" fmla="*/ 8064757 w 8497208"/>
              <a:gd name="connsiteY7" fmla="*/ 6499675 h 6858001"/>
              <a:gd name="connsiteX8" fmla="*/ 8064757 w 8497208"/>
              <a:gd name="connsiteY8" fmla="*/ 6504025 h 6858001"/>
              <a:gd name="connsiteX9" fmla="*/ 8048330 w 8497208"/>
              <a:gd name="connsiteY9" fmla="*/ 6515029 h 6858001"/>
              <a:gd name="connsiteX10" fmla="*/ 7993147 w 8497208"/>
              <a:gd name="connsiteY10" fmla="*/ 6433142 h 6858001"/>
              <a:gd name="connsiteX11" fmla="*/ 7994430 w 8497208"/>
              <a:gd name="connsiteY11" fmla="*/ 6431862 h 6858001"/>
              <a:gd name="connsiteX12" fmla="*/ 7995200 w 8497208"/>
              <a:gd name="connsiteY12" fmla="*/ 6432374 h 6858001"/>
              <a:gd name="connsiteX13" fmla="*/ 7995457 w 8497208"/>
              <a:gd name="connsiteY13" fmla="*/ 6432374 h 6858001"/>
              <a:gd name="connsiteX14" fmla="*/ 8062190 w 8497208"/>
              <a:gd name="connsiteY14" fmla="*/ 6459499 h 6858001"/>
              <a:gd name="connsiteX15" fmla="*/ 8096071 w 8497208"/>
              <a:gd name="connsiteY15" fmla="*/ 6474085 h 6858001"/>
              <a:gd name="connsiteX16" fmla="*/ 8122764 w 8497208"/>
              <a:gd name="connsiteY16" fmla="*/ 6486880 h 6858001"/>
              <a:gd name="connsiteX17" fmla="*/ 8134828 w 8497208"/>
              <a:gd name="connsiteY17" fmla="*/ 6503513 h 6858001"/>
              <a:gd name="connsiteX18" fmla="*/ 7984933 w 8497208"/>
              <a:gd name="connsiteY18" fmla="*/ 6615084 h 6858001"/>
              <a:gd name="connsiteX19" fmla="*/ 7984420 w 8497208"/>
              <a:gd name="connsiteY19" fmla="*/ 6615596 h 6858001"/>
              <a:gd name="connsiteX20" fmla="*/ 7983393 w 8497208"/>
              <a:gd name="connsiteY20" fmla="*/ 6617131 h 6858001"/>
              <a:gd name="connsiteX21" fmla="*/ 7983137 w 8497208"/>
              <a:gd name="connsiteY21" fmla="*/ 6617643 h 6858001"/>
              <a:gd name="connsiteX22" fmla="*/ 7978517 w 8497208"/>
              <a:gd name="connsiteY22" fmla="*/ 6631717 h 6858001"/>
              <a:gd name="connsiteX23" fmla="*/ 7997253 w 8497208"/>
              <a:gd name="connsiteY23" fmla="*/ 6655260 h 6858001"/>
              <a:gd name="connsiteX24" fmla="*/ 8009830 w 8497208"/>
              <a:gd name="connsiteY24" fmla="*/ 6657563 h 6858001"/>
              <a:gd name="connsiteX25" fmla="*/ 8012397 w 8497208"/>
              <a:gd name="connsiteY25" fmla="*/ 6657819 h 6858001"/>
              <a:gd name="connsiteX26" fmla="*/ 8136881 w 8497208"/>
              <a:gd name="connsiteY26" fmla="*/ 6633253 h 6858001"/>
              <a:gd name="connsiteX27" fmla="*/ 8146378 w 8497208"/>
              <a:gd name="connsiteY27" fmla="*/ 6607407 h 6858001"/>
              <a:gd name="connsiteX28" fmla="*/ 8103001 w 8497208"/>
              <a:gd name="connsiteY28" fmla="*/ 6582073 h 6858001"/>
              <a:gd name="connsiteX29" fmla="*/ 8093761 w 8497208"/>
              <a:gd name="connsiteY29" fmla="*/ 6588215 h 6858001"/>
              <a:gd name="connsiteX30" fmla="*/ 8128411 w 8497208"/>
              <a:gd name="connsiteY30" fmla="*/ 6611246 h 6858001"/>
              <a:gd name="connsiteX31" fmla="*/ 8126614 w 8497208"/>
              <a:gd name="connsiteY31" fmla="*/ 6614828 h 6858001"/>
              <a:gd name="connsiteX32" fmla="*/ 8124304 w 8497208"/>
              <a:gd name="connsiteY32" fmla="*/ 6614828 h 6858001"/>
              <a:gd name="connsiteX33" fmla="*/ 8047817 w 8497208"/>
              <a:gd name="connsiteY33" fmla="*/ 6619946 h 6858001"/>
              <a:gd name="connsiteX34" fmla="*/ 8040630 w 8497208"/>
              <a:gd name="connsiteY34" fmla="*/ 6620202 h 6858001"/>
              <a:gd name="connsiteX35" fmla="*/ 8052437 w 8497208"/>
              <a:gd name="connsiteY35" fmla="*/ 6610734 h 6858001"/>
              <a:gd name="connsiteX36" fmla="*/ 8173841 w 8497208"/>
              <a:gd name="connsiteY36" fmla="*/ 6529615 h 6858001"/>
              <a:gd name="connsiteX37" fmla="*/ 8144068 w 8497208"/>
              <a:gd name="connsiteY37" fmla="*/ 6452334 h 6858001"/>
              <a:gd name="connsiteX38" fmla="*/ 8001617 w 8497208"/>
              <a:gd name="connsiteY38" fmla="*/ 6414717 h 6858001"/>
              <a:gd name="connsiteX39" fmla="*/ 8063182 w 8497208"/>
              <a:gd name="connsiteY39" fmla="*/ 6306559 h 6858001"/>
              <a:gd name="connsiteX40" fmla="*/ 7947246 w 8497208"/>
              <a:gd name="connsiteY40" fmla="*/ 6409920 h 6858001"/>
              <a:gd name="connsiteX41" fmla="*/ 7903898 w 8497208"/>
              <a:gd name="connsiteY41" fmla="*/ 6477718 h 6858001"/>
              <a:gd name="connsiteX42" fmla="*/ 7922109 w 8497208"/>
              <a:gd name="connsiteY42" fmla="*/ 6498186 h 6858001"/>
              <a:gd name="connsiteX43" fmla="*/ 8041380 w 8497208"/>
              <a:gd name="connsiteY43" fmla="*/ 6559844 h 6858001"/>
              <a:gd name="connsiteX44" fmla="*/ 8050870 w 8497208"/>
              <a:gd name="connsiteY44" fmla="*/ 6553960 h 6858001"/>
              <a:gd name="connsiteX45" fmla="*/ 7945194 w 8497208"/>
              <a:gd name="connsiteY45" fmla="*/ 6495627 h 6858001"/>
              <a:gd name="connsiteX46" fmla="*/ 7928778 w 8497208"/>
              <a:gd name="connsiteY46" fmla="*/ 6480277 h 6858001"/>
              <a:gd name="connsiteX47" fmla="*/ 7958019 w 8497208"/>
              <a:gd name="connsiteY47" fmla="*/ 6449575 h 6858001"/>
              <a:gd name="connsiteX48" fmla="*/ 7974178 w 8497208"/>
              <a:gd name="connsiteY48" fmla="*/ 6433457 h 6858001"/>
              <a:gd name="connsiteX49" fmla="*/ 7976230 w 8497208"/>
              <a:gd name="connsiteY49" fmla="*/ 6416827 h 6858001"/>
              <a:gd name="connsiteX50" fmla="*/ 7997263 w 8497208"/>
              <a:gd name="connsiteY50" fmla="*/ 6410176 h 6858001"/>
              <a:gd name="connsiteX51" fmla="*/ 8024964 w 8497208"/>
              <a:gd name="connsiteY51" fmla="*/ 6382289 h 6858001"/>
              <a:gd name="connsiteX52" fmla="*/ 8047536 w 8497208"/>
              <a:gd name="connsiteY52" fmla="*/ 6364635 h 6858001"/>
              <a:gd name="connsiteX53" fmla="*/ 8053948 w 8497208"/>
              <a:gd name="connsiteY53" fmla="*/ 6376916 h 6858001"/>
              <a:gd name="connsiteX54" fmla="*/ 8058822 w 8497208"/>
              <a:gd name="connsiteY54" fmla="*/ 6421688 h 6858001"/>
              <a:gd name="connsiteX55" fmla="*/ 8097296 w 8497208"/>
              <a:gd name="connsiteY55" fmla="*/ 6432434 h 6858001"/>
              <a:gd name="connsiteX56" fmla="*/ 8063182 w 8497208"/>
              <a:gd name="connsiteY56" fmla="*/ 6306559 h 6858001"/>
              <a:gd name="connsiteX57" fmla="*/ 4802415 w 8497208"/>
              <a:gd name="connsiteY57" fmla="*/ 0 h 6858001"/>
              <a:gd name="connsiteX58" fmla="*/ 5373009 w 8497208"/>
              <a:gd name="connsiteY58" fmla="*/ 0 h 6858001"/>
              <a:gd name="connsiteX59" fmla="*/ 8497208 w 8497208"/>
              <a:gd name="connsiteY59" fmla="*/ 0 h 6858001"/>
              <a:gd name="connsiteX60" fmla="*/ 8497208 w 8497208"/>
              <a:gd name="connsiteY60" fmla="*/ 1 h 6858001"/>
              <a:gd name="connsiteX61" fmla="*/ 8497208 w 8497208"/>
              <a:gd name="connsiteY61" fmla="*/ 2601686 h 6858001"/>
              <a:gd name="connsiteX62" fmla="*/ 8497208 w 8497208"/>
              <a:gd name="connsiteY62" fmla="*/ 6858000 h 6858001"/>
              <a:gd name="connsiteX63" fmla="*/ 8497208 w 8497208"/>
              <a:gd name="connsiteY63" fmla="*/ 6858001 h 6858001"/>
              <a:gd name="connsiteX64" fmla="*/ 0 w 8497208"/>
              <a:gd name="connsiteY64" fmla="*/ 6858001 h 6858001"/>
              <a:gd name="connsiteX65" fmla="*/ 67701 w 8497208"/>
              <a:gd name="connsiteY65" fmla="*/ 6814599 h 6858001"/>
              <a:gd name="connsiteX66" fmla="*/ 1867809 w 8497208"/>
              <a:gd name="connsiteY66" fmla="*/ 3429001 h 6858001"/>
              <a:gd name="connsiteX67" fmla="*/ 67701 w 8497208"/>
              <a:gd name="connsiteY67" fmla="*/ 43403 h 6858001"/>
              <a:gd name="connsiteX68" fmla="*/ 1 w 8497208"/>
              <a:gd name="connsiteY68" fmla="*/ 1 h 6858001"/>
              <a:gd name="connsiteX69" fmla="*/ 4802413 w 8497208"/>
              <a:gd name="connsiteY6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8497208" h="6858001">
                <a:moveTo>
                  <a:pt x="8001617" y="6414717"/>
                </a:moveTo>
                <a:cubicBezTo>
                  <a:pt x="7980570" y="6411902"/>
                  <a:pt x="7972100" y="6419579"/>
                  <a:pt x="7980570" y="6439539"/>
                </a:cubicBezTo>
                <a:cubicBezTo>
                  <a:pt x="7989297" y="6459243"/>
                  <a:pt x="8011370" y="6492254"/>
                  <a:pt x="8034470" y="6517076"/>
                </a:cubicBezTo>
                <a:cubicBezTo>
                  <a:pt x="8057827" y="6541642"/>
                  <a:pt x="8082981" y="6548551"/>
                  <a:pt x="8090937" y="6510166"/>
                </a:cubicBezTo>
                <a:cubicBezTo>
                  <a:pt x="8091194" y="6508887"/>
                  <a:pt x="8091451" y="6507608"/>
                  <a:pt x="8091707" y="6506072"/>
                </a:cubicBezTo>
                <a:cubicBezTo>
                  <a:pt x="8093504" y="6496348"/>
                  <a:pt x="8095044" y="6486880"/>
                  <a:pt x="8095814" y="6478435"/>
                </a:cubicBezTo>
                <a:cubicBezTo>
                  <a:pt x="8085547" y="6473829"/>
                  <a:pt x="8073997" y="6468967"/>
                  <a:pt x="8062447" y="6464105"/>
                </a:cubicBezTo>
                <a:cubicBezTo>
                  <a:pt x="8063217" y="6472806"/>
                  <a:pt x="8064244" y="6487904"/>
                  <a:pt x="8064757" y="6499675"/>
                </a:cubicBezTo>
                <a:cubicBezTo>
                  <a:pt x="8064757" y="6500954"/>
                  <a:pt x="8064757" y="6502490"/>
                  <a:pt x="8064757" y="6504025"/>
                </a:cubicBezTo>
                <a:cubicBezTo>
                  <a:pt x="8065527" y="6522705"/>
                  <a:pt x="8059110" y="6522705"/>
                  <a:pt x="8048330" y="6515029"/>
                </a:cubicBezTo>
                <a:cubicBezTo>
                  <a:pt x="8035754" y="6506072"/>
                  <a:pt x="7997510" y="6455661"/>
                  <a:pt x="7993147" y="6433142"/>
                </a:cubicBezTo>
                <a:cubicBezTo>
                  <a:pt x="7992890" y="6431862"/>
                  <a:pt x="7993660" y="6431606"/>
                  <a:pt x="7994430" y="6431862"/>
                </a:cubicBezTo>
                <a:cubicBezTo>
                  <a:pt x="7994687" y="6432118"/>
                  <a:pt x="7994943" y="6432118"/>
                  <a:pt x="7995200" y="6432374"/>
                </a:cubicBezTo>
                <a:cubicBezTo>
                  <a:pt x="7995200" y="6432374"/>
                  <a:pt x="7995200" y="6432374"/>
                  <a:pt x="7995457" y="6432374"/>
                </a:cubicBezTo>
                <a:cubicBezTo>
                  <a:pt x="8003927" y="6435701"/>
                  <a:pt x="8032930" y="6447216"/>
                  <a:pt x="8062190" y="6459499"/>
                </a:cubicBezTo>
                <a:cubicBezTo>
                  <a:pt x="8073741" y="6464361"/>
                  <a:pt x="8085547" y="6469479"/>
                  <a:pt x="8096071" y="6474085"/>
                </a:cubicBezTo>
                <a:cubicBezTo>
                  <a:pt x="8106594" y="6478691"/>
                  <a:pt x="8115834" y="6483297"/>
                  <a:pt x="8122764" y="6486880"/>
                </a:cubicBezTo>
                <a:cubicBezTo>
                  <a:pt x="8135341" y="6493533"/>
                  <a:pt x="8140218" y="6498139"/>
                  <a:pt x="8134828" y="6503513"/>
                </a:cubicBezTo>
                <a:cubicBezTo>
                  <a:pt x="8108647" y="6530382"/>
                  <a:pt x="8016504" y="6568255"/>
                  <a:pt x="7984933" y="6615084"/>
                </a:cubicBezTo>
                <a:cubicBezTo>
                  <a:pt x="7984933" y="6615084"/>
                  <a:pt x="7984677" y="6615340"/>
                  <a:pt x="7984420" y="6615596"/>
                </a:cubicBezTo>
                <a:cubicBezTo>
                  <a:pt x="7984163" y="6616108"/>
                  <a:pt x="7983650" y="6616619"/>
                  <a:pt x="7983393" y="6617131"/>
                </a:cubicBezTo>
                <a:cubicBezTo>
                  <a:pt x="7983393" y="6617387"/>
                  <a:pt x="7983393" y="6617643"/>
                  <a:pt x="7983137" y="6617643"/>
                </a:cubicBezTo>
                <a:cubicBezTo>
                  <a:pt x="7981597" y="6620714"/>
                  <a:pt x="7979287" y="6625576"/>
                  <a:pt x="7978517" y="6631717"/>
                </a:cubicBezTo>
                <a:cubicBezTo>
                  <a:pt x="7977233" y="6641953"/>
                  <a:pt x="7982623" y="6651421"/>
                  <a:pt x="7997253" y="6655260"/>
                </a:cubicBezTo>
                <a:cubicBezTo>
                  <a:pt x="8001103" y="6656283"/>
                  <a:pt x="8005210" y="6657051"/>
                  <a:pt x="8009830" y="6657563"/>
                </a:cubicBezTo>
                <a:cubicBezTo>
                  <a:pt x="8010600" y="6657819"/>
                  <a:pt x="8011627" y="6657819"/>
                  <a:pt x="8012397" y="6657819"/>
                </a:cubicBezTo>
                <a:cubicBezTo>
                  <a:pt x="8040887" y="6659098"/>
                  <a:pt x="8114551" y="6642977"/>
                  <a:pt x="8136881" y="6633253"/>
                </a:cubicBezTo>
                <a:cubicBezTo>
                  <a:pt x="8159981" y="6623017"/>
                  <a:pt x="8153051" y="6612781"/>
                  <a:pt x="8146378" y="6607407"/>
                </a:cubicBezTo>
                <a:cubicBezTo>
                  <a:pt x="8141244" y="6603313"/>
                  <a:pt x="8115577" y="6588983"/>
                  <a:pt x="8103001" y="6582073"/>
                </a:cubicBezTo>
                <a:cubicBezTo>
                  <a:pt x="8099664" y="6584376"/>
                  <a:pt x="8097097" y="6585912"/>
                  <a:pt x="8093761" y="6588215"/>
                </a:cubicBezTo>
                <a:cubicBezTo>
                  <a:pt x="8115064" y="6601010"/>
                  <a:pt x="8123534" y="6607407"/>
                  <a:pt x="8128411" y="6611246"/>
                </a:cubicBezTo>
                <a:cubicBezTo>
                  <a:pt x="8130464" y="6612781"/>
                  <a:pt x="8129438" y="6614572"/>
                  <a:pt x="8126614" y="6614828"/>
                </a:cubicBezTo>
                <a:cubicBezTo>
                  <a:pt x="8125844" y="6614828"/>
                  <a:pt x="8125074" y="6614828"/>
                  <a:pt x="8124304" y="6614828"/>
                </a:cubicBezTo>
                <a:cubicBezTo>
                  <a:pt x="8104027" y="6616364"/>
                  <a:pt x="8065784" y="6618922"/>
                  <a:pt x="8047817" y="6619946"/>
                </a:cubicBezTo>
                <a:cubicBezTo>
                  <a:pt x="8045250" y="6620202"/>
                  <a:pt x="8042170" y="6620202"/>
                  <a:pt x="8040630" y="6620202"/>
                </a:cubicBezTo>
                <a:cubicBezTo>
                  <a:pt x="8044994" y="6616108"/>
                  <a:pt x="8049870" y="6612525"/>
                  <a:pt x="8052437" y="6610734"/>
                </a:cubicBezTo>
                <a:cubicBezTo>
                  <a:pt x="8090937" y="6583609"/>
                  <a:pt x="8154848" y="6545736"/>
                  <a:pt x="8173841" y="6529615"/>
                </a:cubicBezTo>
                <a:cubicBezTo>
                  <a:pt x="8187701" y="6517587"/>
                  <a:pt x="8225688" y="6480994"/>
                  <a:pt x="8144068" y="6452334"/>
                </a:cubicBezTo>
                <a:cubicBezTo>
                  <a:pt x="8120711" y="6444401"/>
                  <a:pt x="8062704" y="6422906"/>
                  <a:pt x="8001617" y="6414717"/>
                </a:cubicBezTo>
                <a:close/>
                <a:moveTo>
                  <a:pt x="8063182" y="6306559"/>
                </a:moveTo>
                <a:cubicBezTo>
                  <a:pt x="8043432" y="6304000"/>
                  <a:pt x="8013678" y="6328817"/>
                  <a:pt x="7947246" y="6409920"/>
                </a:cubicBezTo>
                <a:cubicBezTo>
                  <a:pt x="7934934" y="6424759"/>
                  <a:pt x="7906206" y="6461088"/>
                  <a:pt x="7903898" y="6477718"/>
                </a:cubicBezTo>
                <a:cubicBezTo>
                  <a:pt x="7902359" y="6489487"/>
                  <a:pt x="7914927" y="6494604"/>
                  <a:pt x="7922109" y="6498186"/>
                </a:cubicBezTo>
                <a:cubicBezTo>
                  <a:pt x="7928778" y="6501768"/>
                  <a:pt x="8005727" y="6539888"/>
                  <a:pt x="8041380" y="6559844"/>
                </a:cubicBezTo>
                <a:cubicBezTo>
                  <a:pt x="8044458" y="6557797"/>
                  <a:pt x="8047536" y="6555751"/>
                  <a:pt x="8050870" y="6553960"/>
                </a:cubicBezTo>
                <a:cubicBezTo>
                  <a:pt x="8029581" y="6542447"/>
                  <a:pt x="7969561" y="6510211"/>
                  <a:pt x="7945194" y="6495627"/>
                </a:cubicBezTo>
                <a:cubicBezTo>
                  <a:pt x="7935190" y="6489743"/>
                  <a:pt x="7928265" y="6484882"/>
                  <a:pt x="7928778" y="6480277"/>
                </a:cubicBezTo>
                <a:cubicBezTo>
                  <a:pt x="7929548" y="6474648"/>
                  <a:pt x="7944168" y="6463391"/>
                  <a:pt x="7958019" y="6449575"/>
                </a:cubicBezTo>
                <a:cubicBezTo>
                  <a:pt x="7961610" y="6445994"/>
                  <a:pt x="7967509" y="6440109"/>
                  <a:pt x="7974178" y="6433457"/>
                </a:cubicBezTo>
                <a:cubicBezTo>
                  <a:pt x="7972382" y="6426550"/>
                  <a:pt x="7973152" y="6420921"/>
                  <a:pt x="7976230" y="6416827"/>
                </a:cubicBezTo>
                <a:cubicBezTo>
                  <a:pt x="7980077" y="6411711"/>
                  <a:pt x="7987003" y="6409664"/>
                  <a:pt x="7997263" y="6410176"/>
                </a:cubicBezTo>
                <a:cubicBezTo>
                  <a:pt x="8009831" y="6397639"/>
                  <a:pt x="8021117" y="6386382"/>
                  <a:pt x="8024964" y="6382289"/>
                </a:cubicBezTo>
                <a:cubicBezTo>
                  <a:pt x="8033941" y="6373334"/>
                  <a:pt x="8043432" y="6364124"/>
                  <a:pt x="8047536" y="6364635"/>
                </a:cubicBezTo>
                <a:cubicBezTo>
                  <a:pt x="8050870" y="6365147"/>
                  <a:pt x="8052666" y="6368217"/>
                  <a:pt x="8053948" y="6376916"/>
                </a:cubicBezTo>
                <a:cubicBezTo>
                  <a:pt x="8054974" y="6384591"/>
                  <a:pt x="8057539" y="6406850"/>
                  <a:pt x="8058822" y="6421688"/>
                </a:cubicBezTo>
                <a:cubicBezTo>
                  <a:pt x="8072672" y="6425014"/>
                  <a:pt x="8085497" y="6428852"/>
                  <a:pt x="8097296" y="6432434"/>
                </a:cubicBezTo>
                <a:cubicBezTo>
                  <a:pt x="8095757" y="6330864"/>
                  <a:pt x="8084215" y="6309373"/>
                  <a:pt x="8063182" y="6306559"/>
                </a:cubicBezTo>
                <a:close/>
                <a:moveTo>
                  <a:pt x="4802415" y="0"/>
                </a:moveTo>
                <a:lnTo>
                  <a:pt x="5373009" y="0"/>
                </a:lnTo>
                <a:lnTo>
                  <a:pt x="8497208" y="0"/>
                </a:lnTo>
                <a:lnTo>
                  <a:pt x="8497208" y="1"/>
                </a:lnTo>
                <a:lnTo>
                  <a:pt x="8497208" y="2601686"/>
                </a:lnTo>
                <a:lnTo>
                  <a:pt x="8497208" y="6858000"/>
                </a:lnTo>
                <a:lnTo>
                  <a:pt x="8497208" y="6858001"/>
                </a:lnTo>
                <a:lnTo>
                  <a:pt x="0" y="6858001"/>
                </a:lnTo>
                <a:lnTo>
                  <a:pt x="67701" y="6814599"/>
                </a:lnTo>
                <a:cubicBezTo>
                  <a:pt x="1153758" y="6080874"/>
                  <a:pt x="1867809" y="4838326"/>
                  <a:pt x="1867809" y="3429001"/>
                </a:cubicBezTo>
                <a:cubicBezTo>
                  <a:pt x="1867809" y="2019677"/>
                  <a:pt x="1153758" y="777128"/>
                  <a:pt x="67701" y="43403"/>
                </a:cubicBezTo>
                <a:lnTo>
                  <a:pt x="1" y="1"/>
                </a:lnTo>
                <a:lnTo>
                  <a:pt x="4802413" y="1"/>
                </a:lnTo>
                <a:close/>
              </a:path>
            </a:pathLst>
          </a:custGeom>
        </p:spPr>
        <p:txBody>
          <a:bodyPr wrap="square" tIns="360000" bIns="64008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1CC83E6-E70E-43EE-817C-4F68FB75EFD9}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90128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4447ADDD-920E-4BEB-819B-9759B3CF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5562601" cy="6858000"/>
          </a:xfrm>
          <a:custGeom>
            <a:avLst/>
            <a:gdLst>
              <a:gd name="connsiteX0" fmla="*/ 0 w 5562601"/>
              <a:gd name="connsiteY0" fmla="*/ 0 h 6858000"/>
              <a:gd name="connsiteX1" fmla="*/ 3124199 w 5562601"/>
              <a:gd name="connsiteY1" fmla="*/ 0 h 6858000"/>
              <a:gd name="connsiteX2" fmla="*/ 3694793 w 5562601"/>
              <a:gd name="connsiteY2" fmla="*/ 0 h 6858000"/>
              <a:gd name="connsiteX3" fmla="*/ 3762493 w 5562601"/>
              <a:gd name="connsiteY3" fmla="*/ 43402 h 6858000"/>
              <a:gd name="connsiteX4" fmla="*/ 5562601 w 5562601"/>
              <a:gd name="connsiteY4" fmla="*/ 3429000 h 6858000"/>
              <a:gd name="connsiteX5" fmla="*/ 3762493 w 5562601"/>
              <a:gd name="connsiteY5" fmla="*/ 6814598 h 6858000"/>
              <a:gd name="connsiteX6" fmla="*/ 3694792 w 5562601"/>
              <a:gd name="connsiteY6" fmla="*/ 6858000 h 6858000"/>
              <a:gd name="connsiteX7" fmla="*/ 0 w 5562601"/>
              <a:gd name="connsiteY7" fmla="*/ 6858000 h 6858000"/>
              <a:gd name="connsiteX8" fmla="*/ 0 w 5562601"/>
              <a:gd name="connsiteY8" fmla="*/ 260168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1" h="6858000">
                <a:moveTo>
                  <a:pt x="0" y="0"/>
                </a:moveTo>
                <a:lnTo>
                  <a:pt x="3124199" y="0"/>
                </a:lnTo>
                <a:lnTo>
                  <a:pt x="3694793" y="0"/>
                </a:lnTo>
                <a:lnTo>
                  <a:pt x="3762493" y="43402"/>
                </a:lnTo>
                <a:cubicBezTo>
                  <a:pt x="4848549" y="777127"/>
                  <a:pt x="5562601" y="2019676"/>
                  <a:pt x="5562601" y="3429000"/>
                </a:cubicBezTo>
                <a:cubicBezTo>
                  <a:pt x="5562601" y="4838325"/>
                  <a:pt x="4848549" y="6080873"/>
                  <a:pt x="3762493" y="6814598"/>
                </a:cubicBezTo>
                <a:lnTo>
                  <a:pt x="3694792" y="6858000"/>
                </a:lnTo>
                <a:lnTo>
                  <a:pt x="0" y="6858000"/>
                </a:lnTo>
                <a:lnTo>
                  <a:pt x="0" y="260168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96000" tIns="2160000" bIns="2880000" anchor="b" anchorCtr="0">
            <a:normAutofit/>
          </a:bodyPr>
          <a:lstStyle>
            <a:lvl1pPr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</a:t>
            </a:r>
            <a:br>
              <a:rPr lang="en-US" dirty="0"/>
            </a:br>
            <a:r>
              <a:rPr lang="en-US" dirty="0"/>
              <a:t>section title here</a:t>
            </a:r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9A77974F-FF01-4E3F-957B-CC5A44F8CE16}"/>
              </a:ext>
            </a:extLst>
          </p:cNvPr>
          <p:cNvSpPr txBox="1">
            <a:spLocks/>
          </p:cNvSpPr>
          <p:nvPr userDrawn="1"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AE4F3-AAA3-4B8D-A01A-1FF9B8F9F42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28095" y="863767"/>
            <a:ext cx="1203158" cy="1203158"/>
          </a:xfrm>
          <a:prstGeom prst="ellipse">
            <a:avLst/>
          </a:prstGeom>
          <a:solidFill>
            <a:schemeClr val="bg1"/>
          </a:solidFill>
        </p:spPr>
        <p:txBody>
          <a:bodyPr wrap="none" bIns="0" anchor="ctr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6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58FA1-2B23-4C7E-97FD-FBA94AB3853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28626" y="4267200"/>
            <a:ext cx="3678918" cy="1896645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buNone/>
              <a:defRPr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Click to add subtitle / presenter name(s)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486192A-3DB1-49EB-9B2C-D5E68AF24B1A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3694792" y="-1"/>
            <a:ext cx="8497208" cy="6858001"/>
          </a:xfrm>
          <a:custGeom>
            <a:avLst/>
            <a:gdLst>
              <a:gd name="connsiteX0" fmla="*/ 8001617 w 8497208"/>
              <a:gd name="connsiteY0" fmla="*/ 6414717 h 6858001"/>
              <a:gd name="connsiteX1" fmla="*/ 7980570 w 8497208"/>
              <a:gd name="connsiteY1" fmla="*/ 6439539 h 6858001"/>
              <a:gd name="connsiteX2" fmla="*/ 8034470 w 8497208"/>
              <a:gd name="connsiteY2" fmla="*/ 6517076 h 6858001"/>
              <a:gd name="connsiteX3" fmla="*/ 8090937 w 8497208"/>
              <a:gd name="connsiteY3" fmla="*/ 6510166 h 6858001"/>
              <a:gd name="connsiteX4" fmla="*/ 8091707 w 8497208"/>
              <a:gd name="connsiteY4" fmla="*/ 6506072 h 6858001"/>
              <a:gd name="connsiteX5" fmla="*/ 8095814 w 8497208"/>
              <a:gd name="connsiteY5" fmla="*/ 6478435 h 6858001"/>
              <a:gd name="connsiteX6" fmla="*/ 8062447 w 8497208"/>
              <a:gd name="connsiteY6" fmla="*/ 6464105 h 6858001"/>
              <a:gd name="connsiteX7" fmla="*/ 8064757 w 8497208"/>
              <a:gd name="connsiteY7" fmla="*/ 6499675 h 6858001"/>
              <a:gd name="connsiteX8" fmla="*/ 8064757 w 8497208"/>
              <a:gd name="connsiteY8" fmla="*/ 6504025 h 6858001"/>
              <a:gd name="connsiteX9" fmla="*/ 8048330 w 8497208"/>
              <a:gd name="connsiteY9" fmla="*/ 6515029 h 6858001"/>
              <a:gd name="connsiteX10" fmla="*/ 7993147 w 8497208"/>
              <a:gd name="connsiteY10" fmla="*/ 6433142 h 6858001"/>
              <a:gd name="connsiteX11" fmla="*/ 7994430 w 8497208"/>
              <a:gd name="connsiteY11" fmla="*/ 6431862 h 6858001"/>
              <a:gd name="connsiteX12" fmla="*/ 7995200 w 8497208"/>
              <a:gd name="connsiteY12" fmla="*/ 6432374 h 6858001"/>
              <a:gd name="connsiteX13" fmla="*/ 7995457 w 8497208"/>
              <a:gd name="connsiteY13" fmla="*/ 6432374 h 6858001"/>
              <a:gd name="connsiteX14" fmla="*/ 8062190 w 8497208"/>
              <a:gd name="connsiteY14" fmla="*/ 6459499 h 6858001"/>
              <a:gd name="connsiteX15" fmla="*/ 8096071 w 8497208"/>
              <a:gd name="connsiteY15" fmla="*/ 6474085 h 6858001"/>
              <a:gd name="connsiteX16" fmla="*/ 8122764 w 8497208"/>
              <a:gd name="connsiteY16" fmla="*/ 6486880 h 6858001"/>
              <a:gd name="connsiteX17" fmla="*/ 8134828 w 8497208"/>
              <a:gd name="connsiteY17" fmla="*/ 6503513 h 6858001"/>
              <a:gd name="connsiteX18" fmla="*/ 7984933 w 8497208"/>
              <a:gd name="connsiteY18" fmla="*/ 6615084 h 6858001"/>
              <a:gd name="connsiteX19" fmla="*/ 7984420 w 8497208"/>
              <a:gd name="connsiteY19" fmla="*/ 6615596 h 6858001"/>
              <a:gd name="connsiteX20" fmla="*/ 7983393 w 8497208"/>
              <a:gd name="connsiteY20" fmla="*/ 6617131 h 6858001"/>
              <a:gd name="connsiteX21" fmla="*/ 7983137 w 8497208"/>
              <a:gd name="connsiteY21" fmla="*/ 6617643 h 6858001"/>
              <a:gd name="connsiteX22" fmla="*/ 7978517 w 8497208"/>
              <a:gd name="connsiteY22" fmla="*/ 6631717 h 6858001"/>
              <a:gd name="connsiteX23" fmla="*/ 7997253 w 8497208"/>
              <a:gd name="connsiteY23" fmla="*/ 6655260 h 6858001"/>
              <a:gd name="connsiteX24" fmla="*/ 8009830 w 8497208"/>
              <a:gd name="connsiteY24" fmla="*/ 6657563 h 6858001"/>
              <a:gd name="connsiteX25" fmla="*/ 8012397 w 8497208"/>
              <a:gd name="connsiteY25" fmla="*/ 6657819 h 6858001"/>
              <a:gd name="connsiteX26" fmla="*/ 8136881 w 8497208"/>
              <a:gd name="connsiteY26" fmla="*/ 6633253 h 6858001"/>
              <a:gd name="connsiteX27" fmla="*/ 8146378 w 8497208"/>
              <a:gd name="connsiteY27" fmla="*/ 6607407 h 6858001"/>
              <a:gd name="connsiteX28" fmla="*/ 8103001 w 8497208"/>
              <a:gd name="connsiteY28" fmla="*/ 6582073 h 6858001"/>
              <a:gd name="connsiteX29" fmla="*/ 8093761 w 8497208"/>
              <a:gd name="connsiteY29" fmla="*/ 6588215 h 6858001"/>
              <a:gd name="connsiteX30" fmla="*/ 8128411 w 8497208"/>
              <a:gd name="connsiteY30" fmla="*/ 6611246 h 6858001"/>
              <a:gd name="connsiteX31" fmla="*/ 8126614 w 8497208"/>
              <a:gd name="connsiteY31" fmla="*/ 6614828 h 6858001"/>
              <a:gd name="connsiteX32" fmla="*/ 8124304 w 8497208"/>
              <a:gd name="connsiteY32" fmla="*/ 6614828 h 6858001"/>
              <a:gd name="connsiteX33" fmla="*/ 8047817 w 8497208"/>
              <a:gd name="connsiteY33" fmla="*/ 6619946 h 6858001"/>
              <a:gd name="connsiteX34" fmla="*/ 8040630 w 8497208"/>
              <a:gd name="connsiteY34" fmla="*/ 6620202 h 6858001"/>
              <a:gd name="connsiteX35" fmla="*/ 8052437 w 8497208"/>
              <a:gd name="connsiteY35" fmla="*/ 6610734 h 6858001"/>
              <a:gd name="connsiteX36" fmla="*/ 8173841 w 8497208"/>
              <a:gd name="connsiteY36" fmla="*/ 6529615 h 6858001"/>
              <a:gd name="connsiteX37" fmla="*/ 8144068 w 8497208"/>
              <a:gd name="connsiteY37" fmla="*/ 6452334 h 6858001"/>
              <a:gd name="connsiteX38" fmla="*/ 8001617 w 8497208"/>
              <a:gd name="connsiteY38" fmla="*/ 6414717 h 6858001"/>
              <a:gd name="connsiteX39" fmla="*/ 8063182 w 8497208"/>
              <a:gd name="connsiteY39" fmla="*/ 6306559 h 6858001"/>
              <a:gd name="connsiteX40" fmla="*/ 7947246 w 8497208"/>
              <a:gd name="connsiteY40" fmla="*/ 6409920 h 6858001"/>
              <a:gd name="connsiteX41" fmla="*/ 7903898 w 8497208"/>
              <a:gd name="connsiteY41" fmla="*/ 6477718 h 6858001"/>
              <a:gd name="connsiteX42" fmla="*/ 7922109 w 8497208"/>
              <a:gd name="connsiteY42" fmla="*/ 6498186 h 6858001"/>
              <a:gd name="connsiteX43" fmla="*/ 8041380 w 8497208"/>
              <a:gd name="connsiteY43" fmla="*/ 6559844 h 6858001"/>
              <a:gd name="connsiteX44" fmla="*/ 8050870 w 8497208"/>
              <a:gd name="connsiteY44" fmla="*/ 6553960 h 6858001"/>
              <a:gd name="connsiteX45" fmla="*/ 7945194 w 8497208"/>
              <a:gd name="connsiteY45" fmla="*/ 6495627 h 6858001"/>
              <a:gd name="connsiteX46" fmla="*/ 7928778 w 8497208"/>
              <a:gd name="connsiteY46" fmla="*/ 6480277 h 6858001"/>
              <a:gd name="connsiteX47" fmla="*/ 7958019 w 8497208"/>
              <a:gd name="connsiteY47" fmla="*/ 6449575 h 6858001"/>
              <a:gd name="connsiteX48" fmla="*/ 7974178 w 8497208"/>
              <a:gd name="connsiteY48" fmla="*/ 6433457 h 6858001"/>
              <a:gd name="connsiteX49" fmla="*/ 7976230 w 8497208"/>
              <a:gd name="connsiteY49" fmla="*/ 6416827 h 6858001"/>
              <a:gd name="connsiteX50" fmla="*/ 7997263 w 8497208"/>
              <a:gd name="connsiteY50" fmla="*/ 6410176 h 6858001"/>
              <a:gd name="connsiteX51" fmla="*/ 8024964 w 8497208"/>
              <a:gd name="connsiteY51" fmla="*/ 6382289 h 6858001"/>
              <a:gd name="connsiteX52" fmla="*/ 8047536 w 8497208"/>
              <a:gd name="connsiteY52" fmla="*/ 6364635 h 6858001"/>
              <a:gd name="connsiteX53" fmla="*/ 8053948 w 8497208"/>
              <a:gd name="connsiteY53" fmla="*/ 6376916 h 6858001"/>
              <a:gd name="connsiteX54" fmla="*/ 8058822 w 8497208"/>
              <a:gd name="connsiteY54" fmla="*/ 6421688 h 6858001"/>
              <a:gd name="connsiteX55" fmla="*/ 8097296 w 8497208"/>
              <a:gd name="connsiteY55" fmla="*/ 6432434 h 6858001"/>
              <a:gd name="connsiteX56" fmla="*/ 8063182 w 8497208"/>
              <a:gd name="connsiteY56" fmla="*/ 6306559 h 6858001"/>
              <a:gd name="connsiteX57" fmla="*/ 4802415 w 8497208"/>
              <a:gd name="connsiteY57" fmla="*/ 0 h 6858001"/>
              <a:gd name="connsiteX58" fmla="*/ 5373009 w 8497208"/>
              <a:gd name="connsiteY58" fmla="*/ 0 h 6858001"/>
              <a:gd name="connsiteX59" fmla="*/ 8497208 w 8497208"/>
              <a:gd name="connsiteY59" fmla="*/ 0 h 6858001"/>
              <a:gd name="connsiteX60" fmla="*/ 8497208 w 8497208"/>
              <a:gd name="connsiteY60" fmla="*/ 1 h 6858001"/>
              <a:gd name="connsiteX61" fmla="*/ 8497208 w 8497208"/>
              <a:gd name="connsiteY61" fmla="*/ 2601686 h 6858001"/>
              <a:gd name="connsiteX62" fmla="*/ 8497208 w 8497208"/>
              <a:gd name="connsiteY62" fmla="*/ 6858000 h 6858001"/>
              <a:gd name="connsiteX63" fmla="*/ 8497208 w 8497208"/>
              <a:gd name="connsiteY63" fmla="*/ 6858001 h 6858001"/>
              <a:gd name="connsiteX64" fmla="*/ 0 w 8497208"/>
              <a:gd name="connsiteY64" fmla="*/ 6858001 h 6858001"/>
              <a:gd name="connsiteX65" fmla="*/ 67701 w 8497208"/>
              <a:gd name="connsiteY65" fmla="*/ 6814599 h 6858001"/>
              <a:gd name="connsiteX66" fmla="*/ 1867809 w 8497208"/>
              <a:gd name="connsiteY66" fmla="*/ 3429001 h 6858001"/>
              <a:gd name="connsiteX67" fmla="*/ 67701 w 8497208"/>
              <a:gd name="connsiteY67" fmla="*/ 43403 h 6858001"/>
              <a:gd name="connsiteX68" fmla="*/ 1 w 8497208"/>
              <a:gd name="connsiteY68" fmla="*/ 1 h 6858001"/>
              <a:gd name="connsiteX69" fmla="*/ 4802413 w 8497208"/>
              <a:gd name="connsiteY69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8497208" h="6858001">
                <a:moveTo>
                  <a:pt x="8001617" y="6414717"/>
                </a:moveTo>
                <a:cubicBezTo>
                  <a:pt x="7980570" y="6411902"/>
                  <a:pt x="7972100" y="6419579"/>
                  <a:pt x="7980570" y="6439539"/>
                </a:cubicBezTo>
                <a:cubicBezTo>
                  <a:pt x="7989297" y="6459243"/>
                  <a:pt x="8011370" y="6492254"/>
                  <a:pt x="8034470" y="6517076"/>
                </a:cubicBezTo>
                <a:cubicBezTo>
                  <a:pt x="8057827" y="6541642"/>
                  <a:pt x="8082981" y="6548551"/>
                  <a:pt x="8090937" y="6510166"/>
                </a:cubicBezTo>
                <a:cubicBezTo>
                  <a:pt x="8091194" y="6508887"/>
                  <a:pt x="8091451" y="6507608"/>
                  <a:pt x="8091707" y="6506072"/>
                </a:cubicBezTo>
                <a:cubicBezTo>
                  <a:pt x="8093504" y="6496348"/>
                  <a:pt x="8095044" y="6486880"/>
                  <a:pt x="8095814" y="6478435"/>
                </a:cubicBezTo>
                <a:cubicBezTo>
                  <a:pt x="8085547" y="6473829"/>
                  <a:pt x="8073997" y="6468967"/>
                  <a:pt x="8062447" y="6464105"/>
                </a:cubicBezTo>
                <a:cubicBezTo>
                  <a:pt x="8063217" y="6472806"/>
                  <a:pt x="8064244" y="6487904"/>
                  <a:pt x="8064757" y="6499675"/>
                </a:cubicBezTo>
                <a:cubicBezTo>
                  <a:pt x="8064757" y="6500954"/>
                  <a:pt x="8064757" y="6502490"/>
                  <a:pt x="8064757" y="6504025"/>
                </a:cubicBezTo>
                <a:cubicBezTo>
                  <a:pt x="8065527" y="6522705"/>
                  <a:pt x="8059110" y="6522705"/>
                  <a:pt x="8048330" y="6515029"/>
                </a:cubicBezTo>
                <a:cubicBezTo>
                  <a:pt x="8035754" y="6506072"/>
                  <a:pt x="7997510" y="6455661"/>
                  <a:pt x="7993147" y="6433142"/>
                </a:cubicBezTo>
                <a:cubicBezTo>
                  <a:pt x="7992890" y="6431862"/>
                  <a:pt x="7993660" y="6431606"/>
                  <a:pt x="7994430" y="6431862"/>
                </a:cubicBezTo>
                <a:cubicBezTo>
                  <a:pt x="7994687" y="6432118"/>
                  <a:pt x="7994943" y="6432118"/>
                  <a:pt x="7995200" y="6432374"/>
                </a:cubicBezTo>
                <a:cubicBezTo>
                  <a:pt x="7995200" y="6432374"/>
                  <a:pt x="7995200" y="6432374"/>
                  <a:pt x="7995457" y="6432374"/>
                </a:cubicBezTo>
                <a:cubicBezTo>
                  <a:pt x="8003927" y="6435701"/>
                  <a:pt x="8032930" y="6447216"/>
                  <a:pt x="8062190" y="6459499"/>
                </a:cubicBezTo>
                <a:cubicBezTo>
                  <a:pt x="8073741" y="6464361"/>
                  <a:pt x="8085547" y="6469479"/>
                  <a:pt x="8096071" y="6474085"/>
                </a:cubicBezTo>
                <a:cubicBezTo>
                  <a:pt x="8106594" y="6478691"/>
                  <a:pt x="8115834" y="6483297"/>
                  <a:pt x="8122764" y="6486880"/>
                </a:cubicBezTo>
                <a:cubicBezTo>
                  <a:pt x="8135341" y="6493533"/>
                  <a:pt x="8140218" y="6498139"/>
                  <a:pt x="8134828" y="6503513"/>
                </a:cubicBezTo>
                <a:cubicBezTo>
                  <a:pt x="8108647" y="6530382"/>
                  <a:pt x="8016504" y="6568255"/>
                  <a:pt x="7984933" y="6615084"/>
                </a:cubicBezTo>
                <a:cubicBezTo>
                  <a:pt x="7984933" y="6615084"/>
                  <a:pt x="7984677" y="6615340"/>
                  <a:pt x="7984420" y="6615596"/>
                </a:cubicBezTo>
                <a:cubicBezTo>
                  <a:pt x="7984163" y="6616108"/>
                  <a:pt x="7983650" y="6616619"/>
                  <a:pt x="7983393" y="6617131"/>
                </a:cubicBezTo>
                <a:cubicBezTo>
                  <a:pt x="7983393" y="6617387"/>
                  <a:pt x="7983393" y="6617643"/>
                  <a:pt x="7983137" y="6617643"/>
                </a:cubicBezTo>
                <a:cubicBezTo>
                  <a:pt x="7981597" y="6620714"/>
                  <a:pt x="7979287" y="6625576"/>
                  <a:pt x="7978517" y="6631717"/>
                </a:cubicBezTo>
                <a:cubicBezTo>
                  <a:pt x="7977233" y="6641953"/>
                  <a:pt x="7982623" y="6651421"/>
                  <a:pt x="7997253" y="6655260"/>
                </a:cubicBezTo>
                <a:cubicBezTo>
                  <a:pt x="8001103" y="6656283"/>
                  <a:pt x="8005210" y="6657051"/>
                  <a:pt x="8009830" y="6657563"/>
                </a:cubicBezTo>
                <a:cubicBezTo>
                  <a:pt x="8010600" y="6657819"/>
                  <a:pt x="8011627" y="6657819"/>
                  <a:pt x="8012397" y="6657819"/>
                </a:cubicBezTo>
                <a:cubicBezTo>
                  <a:pt x="8040887" y="6659098"/>
                  <a:pt x="8114551" y="6642977"/>
                  <a:pt x="8136881" y="6633253"/>
                </a:cubicBezTo>
                <a:cubicBezTo>
                  <a:pt x="8159981" y="6623017"/>
                  <a:pt x="8153051" y="6612781"/>
                  <a:pt x="8146378" y="6607407"/>
                </a:cubicBezTo>
                <a:cubicBezTo>
                  <a:pt x="8141244" y="6603313"/>
                  <a:pt x="8115577" y="6588983"/>
                  <a:pt x="8103001" y="6582073"/>
                </a:cubicBezTo>
                <a:cubicBezTo>
                  <a:pt x="8099664" y="6584376"/>
                  <a:pt x="8097097" y="6585912"/>
                  <a:pt x="8093761" y="6588215"/>
                </a:cubicBezTo>
                <a:cubicBezTo>
                  <a:pt x="8115064" y="6601010"/>
                  <a:pt x="8123534" y="6607407"/>
                  <a:pt x="8128411" y="6611246"/>
                </a:cubicBezTo>
                <a:cubicBezTo>
                  <a:pt x="8130464" y="6612781"/>
                  <a:pt x="8129438" y="6614572"/>
                  <a:pt x="8126614" y="6614828"/>
                </a:cubicBezTo>
                <a:cubicBezTo>
                  <a:pt x="8125844" y="6614828"/>
                  <a:pt x="8125074" y="6614828"/>
                  <a:pt x="8124304" y="6614828"/>
                </a:cubicBezTo>
                <a:cubicBezTo>
                  <a:pt x="8104027" y="6616364"/>
                  <a:pt x="8065784" y="6618922"/>
                  <a:pt x="8047817" y="6619946"/>
                </a:cubicBezTo>
                <a:cubicBezTo>
                  <a:pt x="8045250" y="6620202"/>
                  <a:pt x="8042170" y="6620202"/>
                  <a:pt x="8040630" y="6620202"/>
                </a:cubicBezTo>
                <a:cubicBezTo>
                  <a:pt x="8044994" y="6616108"/>
                  <a:pt x="8049870" y="6612525"/>
                  <a:pt x="8052437" y="6610734"/>
                </a:cubicBezTo>
                <a:cubicBezTo>
                  <a:pt x="8090937" y="6583609"/>
                  <a:pt x="8154848" y="6545736"/>
                  <a:pt x="8173841" y="6529615"/>
                </a:cubicBezTo>
                <a:cubicBezTo>
                  <a:pt x="8187701" y="6517587"/>
                  <a:pt x="8225688" y="6480994"/>
                  <a:pt x="8144068" y="6452334"/>
                </a:cubicBezTo>
                <a:cubicBezTo>
                  <a:pt x="8120711" y="6444401"/>
                  <a:pt x="8062704" y="6422906"/>
                  <a:pt x="8001617" y="6414717"/>
                </a:cubicBezTo>
                <a:close/>
                <a:moveTo>
                  <a:pt x="8063182" y="6306559"/>
                </a:moveTo>
                <a:cubicBezTo>
                  <a:pt x="8043432" y="6304000"/>
                  <a:pt x="8013678" y="6328817"/>
                  <a:pt x="7947246" y="6409920"/>
                </a:cubicBezTo>
                <a:cubicBezTo>
                  <a:pt x="7934934" y="6424759"/>
                  <a:pt x="7906206" y="6461088"/>
                  <a:pt x="7903898" y="6477718"/>
                </a:cubicBezTo>
                <a:cubicBezTo>
                  <a:pt x="7902359" y="6489487"/>
                  <a:pt x="7914927" y="6494604"/>
                  <a:pt x="7922109" y="6498186"/>
                </a:cubicBezTo>
                <a:cubicBezTo>
                  <a:pt x="7928778" y="6501768"/>
                  <a:pt x="8005727" y="6539888"/>
                  <a:pt x="8041380" y="6559844"/>
                </a:cubicBezTo>
                <a:cubicBezTo>
                  <a:pt x="8044458" y="6557797"/>
                  <a:pt x="8047536" y="6555751"/>
                  <a:pt x="8050870" y="6553960"/>
                </a:cubicBezTo>
                <a:cubicBezTo>
                  <a:pt x="8029581" y="6542447"/>
                  <a:pt x="7969561" y="6510211"/>
                  <a:pt x="7945194" y="6495627"/>
                </a:cubicBezTo>
                <a:cubicBezTo>
                  <a:pt x="7935190" y="6489743"/>
                  <a:pt x="7928265" y="6484882"/>
                  <a:pt x="7928778" y="6480277"/>
                </a:cubicBezTo>
                <a:cubicBezTo>
                  <a:pt x="7929548" y="6474648"/>
                  <a:pt x="7944168" y="6463391"/>
                  <a:pt x="7958019" y="6449575"/>
                </a:cubicBezTo>
                <a:cubicBezTo>
                  <a:pt x="7961610" y="6445994"/>
                  <a:pt x="7967509" y="6440109"/>
                  <a:pt x="7974178" y="6433457"/>
                </a:cubicBezTo>
                <a:cubicBezTo>
                  <a:pt x="7972382" y="6426550"/>
                  <a:pt x="7973152" y="6420921"/>
                  <a:pt x="7976230" y="6416827"/>
                </a:cubicBezTo>
                <a:cubicBezTo>
                  <a:pt x="7980077" y="6411711"/>
                  <a:pt x="7987003" y="6409664"/>
                  <a:pt x="7997263" y="6410176"/>
                </a:cubicBezTo>
                <a:cubicBezTo>
                  <a:pt x="8009831" y="6397639"/>
                  <a:pt x="8021117" y="6386382"/>
                  <a:pt x="8024964" y="6382289"/>
                </a:cubicBezTo>
                <a:cubicBezTo>
                  <a:pt x="8033941" y="6373334"/>
                  <a:pt x="8043432" y="6364124"/>
                  <a:pt x="8047536" y="6364635"/>
                </a:cubicBezTo>
                <a:cubicBezTo>
                  <a:pt x="8050870" y="6365147"/>
                  <a:pt x="8052666" y="6368217"/>
                  <a:pt x="8053948" y="6376916"/>
                </a:cubicBezTo>
                <a:cubicBezTo>
                  <a:pt x="8054974" y="6384591"/>
                  <a:pt x="8057539" y="6406850"/>
                  <a:pt x="8058822" y="6421688"/>
                </a:cubicBezTo>
                <a:cubicBezTo>
                  <a:pt x="8072672" y="6425014"/>
                  <a:pt x="8085497" y="6428852"/>
                  <a:pt x="8097296" y="6432434"/>
                </a:cubicBezTo>
                <a:cubicBezTo>
                  <a:pt x="8095757" y="6330864"/>
                  <a:pt x="8084215" y="6309373"/>
                  <a:pt x="8063182" y="6306559"/>
                </a:cubicBezTo>
                <a:close/>
                <a:moveTo>
                  <a:pt x="4802415" y="0"/>
                </a:moveTo>
                <a:lnTo>
                  <a:pt x="5373009" y="0"/>
                </a:lnTo>
                <a:lnTo>
                  <a:pt x="8497208" y="0"/>
                </a:lnTo>
                <a:lnTo>
                  <a:pt x="8497208" y="1"/>
                </a:lnTo>
                <a:lnTo>
                  <a:pt x="8497208" y="2601686"/>
                </a:lnTo>
                <a:lnTo>
                  <a:pt x="8497208" y="6858000"/>
                </a:lnTo>
                <a:lnTo>
                  <a:pt x="8497208" y="6858001"/>
                </a:lnTo>
                <a:lnTo>
                  <a:pt x="0" y="6858001"/>
                </a:lnTo>
                <a:lnTo>
                  <a:pt x="67701" y="6814599"/>
                </a:lnTo>
                <a:cubicBezTo>
                  <a:pt x="1153758" y="6080874"/>
                  <a:pt x="1867809" y="4838326"/>
                  <a:pt x="1867809" y="3429001"/>
                </a:cubicBezTo>
                <a:cubicBezTo>
                  <a:pt x="1867809" y="2019677"/>
                  <a:pt x="1153758" y="777128"/>
                  <a:pt x="67701" y="43403"/>
                </a:cubicBezTo>
                <a:lnTo>
                  <a:pt x="1" y="1"/>
                </a:lnTo>
                <a:lnTo>
                  <a:pt x="4802413" y="1"/>
                </a:lnTo>
                <a:close/>
              </a:path>
            </a:pathLst>
          </a:custGeom>
        </p:spPr>
        <p:txBody>
          <a:bodyPr wrap="square" tIns="360000" bIns="64008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r>
              <a:rPr lang="en-US" dirty="0"/>
              <a:t>_______________________________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To add an image here: </a:t>
            </a:r>
            <a:br>
              <a:rPr lang="en-US" dirty="0"/>
            </a:br>
            <a:r>
              <a:rPr lang="en-US" dirty="0"/>
              <a:t>Click the icon and select Brand Pictures, </a:t>
            </a:r>
            <a:br>
              <a:rPr lang="en-US" dirty="0"/>
            </a:br>
            <a:r>
              <a:rPr lang="en-US" dirty="0"/>
              <a:t>or insert a file from your computer.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image can then be scaled within </a:t>
            </a:r>
            <a:br>
              <a:rPr lang="en-US" dirty="0"/>
            </a:br>
            <a:r>
              <a:rPr lang="en-US" dirty="0"/>
              <a:t>the frame by using the Crop feature in </a:t>
            </a:r>
            <a:br>
              <a:rPr lang="en-US" dirty="0"/>
            </a:br>
            <a:r>
              <a:rPr lang="en-US" dirty="0"/>
              <a:t>the Picture Format tab of the ribbon.</a:t>
            </a:r>
            <a:br>
              <a:rPr lang="en-US" dirty="0"/>
            </a:br>
            <a:r>
              <a:rPr lang="en-US" dirty="0"/>
              <a:t>_______________________________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1CC83E6-E70E-43EE-817C-4F68FB75EFD9}"/>
              </a:ext>
            </a:extLst>
          </p:cNvPr>
          <p:cNvSpPr>
            <a:spLocks noGrp="1"/>
          </p:cNvSpPr>
          <p:nvPr>
            <p:ph type="dt" sz="half" idx="35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51339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FFF0-7218-4B33-8DFC-E37157D920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8323" y="555585"/>
            <a:ext cx="5615354" cy="5614274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key statement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931D2-AD7B-454A-86A6-EA48B20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D97D-3F39-4649-B10A-ECD97F37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35504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6990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2002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ity No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848B27A-10B7-4200-88E7-16263562F97B}"/>
              </a:ext>
            </a:extLst>
          </p:cNvPr>
          <p:cNvSpPr txBox="1"/>
          <p:nvPr userDrawn="1"/>
        </p:nvSpPr>
        <p:spPr>
          <a:xfrm>
            <a:off x="419100" y="4864100"/>
            <a:ext cx="9156700" cy="1028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Confidentiality</a:t>
            </a:r>
            <a:r>
              <a:rPr lang="en-US" sz="1200" b="1" spc="-1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Notice</a:t>
            </a:r>
            <a:endParaRPr lang="en-US" sz="1200">
              <a:solidFill>
                <a:schemeClr val="tx1"/>
              </a:solidFill>
              <a:latin typeface="+mn-lt"/>
              <a:cs typeface="Arial"/>
            </a:endParaRPr>
          </a:p>
          <a:p>
            <a:pPr marL="26670" marR="5080">
              <a:lnSpc>
                <a:spcPct val="100000"/>
              </a:lnSpc>
              <a:spcBef>
                <a:spcPts val="780"/>
              </a:spcBef>
            </a:pP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private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may contain confidential and proprietary information.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If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have received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error, please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notify us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remove 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from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your system and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note that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must not copy,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distribute or take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action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reliance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it.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unauthorized use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or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disclosure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the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contents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not permitted and may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be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unlawful. AstraZeneca PLC,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1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Francis Crick Avenue, Cambridge Biomedical </a:t>
            </a:r>
            <a:r>
              <a:rPr lang="en-US" sz="1200" spc="15">
                <a:solidFill>
                  <a:schemeClr val="tx1"/>
                </a:solidFill>
                <a:latin typeface="+mn-lt"/>
                <a:cs typeface="Arial"/>
              </a:rPr>
              <a:t>Campus,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Cambridge, CB2 0AA, UK,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T: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+44(0)203 749 5000,</a:t>
            </a:r>
            <a:r>
              <a:rPr lang="en-US" sz="1200" spc="85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u="none" spc="10">
                <a:solidFill>
                  <a:schemeClr val="tx1"/>
                </a:solidFill>
                <a:latin typeface="+mn-lt"/>
                <a:cs typeface="Arial"/>
              </a:rPr>
              <a:t>www.astrazeneca.com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0B5-01B2-430D-BF92-6E5CD933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10CA0-7F28-40CE-9633-59C6800E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98748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 dirty="0"/>
              <a:t>Do not use layouts</a:t>
            </a:r>
            <a:br>
              <a:rPr lang="en-US" sz="9600" dirty="0"/>
            </a:br>
            <a:r>
              <a:rPr lang="en-US" sz="9600" dirty="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69877D48-052F-814D-ACE8-304F09202645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dirty="0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9727112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Three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1AE7F-C3EB-7447-BE01-8D0E6A39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6CBEE-9427-F94A-97A5-564BE6BB2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Information. Do Not Copy or Disseminate.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E88F4-3916-3640-A5A2-FF0BEE1D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7469-E42A-6C49-B11C-E8BEC0D4F6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635E126-87E7-9548-B60F-DD0EE27FB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037BC50-46D5-BD44-B261-8C799E2B033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48056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98CAF0A-D347-0248-B0F3-7BBEC9C6CE8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68640" y="1550132"/>
            <a:ext cx="323088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953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INVALID LAYOUT : [Title and Conten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CE7B-28A5-47F6-AD5D-AB804D94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anchor="ctr"/>
          <a:lstStyle>
            <a:lvl1pPr>
              <a:defRPr lang="en-GB"/>
            </a:lvl1pPr>
          </a:lstStyle>
          <a:p>
            <a:pPr lvl="0" defTabSz="609585">
              <a:lnSpc>
                <a:spcPts val="30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0B1F1-94CF-48A9-8CDE-9E907392A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085" y="1457609"/>
            <a:ext cx="11559830" cy="471935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n-lt"/>
                <a:ea typeface="Roboto Light" panose="02000000000000000000" pitchFamily="2" charset="0"/>
              </a:defRPr>
            </a:lvl1pPr>
            <a:lvl2pPr>
              <a:defRPr sz="1800">
                <a:latin typeface="+mn-lt"/>
                <a:ea typeface="Roboto Light" panose="02000000000000000000" pitchFamily="2" charset="0"/>
              </a:defRPr>
            </a:lvl2pPr>
            <a:lvl3pPr>
              <a:defRPr sz="1800">
                <a:latin typeface="+mn-lt"/>
                <a:ea typeface="Roboto Light" panose="02000000000000000000" pitchFamily="2" charset="0"/>
              </a:defRPr>
            </a:lvl3pPr>
            <a:lvl4pPr>
              <a:defRPr sz="1800">
                <a:latin typeface="+mn-lt"/>
                <a:ea typeface="Roboto Light" panose="02000000000000000000" pitchFamily="2" charset="0"/>
              </a:defRPr>
            </a:lvl4pPr>
            <a:lvl5pPr>
              <a:defRPr sz="1800">
                <a:latin typeface="+mn-lt"/>
                <a:ea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805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4EFA1-7250-CA49-B2BF-8ED200C2B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D7C2EF-CEDA-2948-BFF2-B646ED15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and Proprietary Information. Do Not Copy or Disseminate.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81A9B-E059-014D-B2ED-3366109B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27469-E42A-6C49-B11C-E8BEC0D4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045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VALID LAYOUT : [2 Column Heading List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5B1D31A-1072-4488-8176-064D101F59B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7" y="2559050"/>
            <a:ext cx="5579311" cy="2876550"/>
          </a:xfrm>
          <a:noFill/>
          <a:ln>
            <a:solidFill>
              <a:schemeClr val="accent1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849400-E757-4904-B6B0-89D775990C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3461D-2D14-40AF-A11E-E32A29AD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82FB9-7D18-4174-9B0A-336A77C9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AD35DC-4ECF-4C00-A17E-91E1076289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8738" y="1741713"/>
            <a:ext cx="5579311" cy="81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0B4C999-11DB-49A6-8AB3-B2F9DC1BC1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03200" y="2559050"/>
            <a:ext cx="5580280" cy="2876550"/>
          </a:xfrm>
          <a:noFill/>
          <a:ln>
            <a:solidFill>
              <a:schemeClr val="tx2"/>
            </a:solidFill>
          </a:ln>
        </p:spPr>
        <p:txBody>
          <a:bodyPr lIns="180000" tIns="180000" rIns="180000" bIns="180000">
            <a:noAutofit/>
          </a:bodyPr>
          <a:lstStyle>
            <a:lvl1pPr>
              <a:lnSpc>
                <a:spcPct val="100000"/>
              </a:lnSpc>
              <a:defRPr/>
            </a:lvl1pPr>
            <a:lvl2pPr marL="460800" indent="-230400">
              <a:lnSpc>
                <a:spcPct val="100000"/>
              </a:lnSpc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30400">
              <a:lnSpc>
                <a:spcPct val="100000"/>
              </a:lnSpc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A536223E-63F7-4E44-BC93-B6626BCFEB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03951" y="1741713"/>
            <a:ext cx="5580280" cy="8172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lIns="180000" rIns="180000" anchor="ctr" anchorCtr="0">
            <a:noAutofit/>
          </a:bodyPr>
          <a:lstStyle>
            <a:lvl1pPr marL="0" indent="0">
              <a:lnSpc>
                <a:spcPct val="100000"/>
              </a:lnSpc>
              <a:buNone/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add heading</a:t>
            </a:r>
          </a:p>
        </p:txBody>
      </p:sp>
      <p:sp>
        <p:nvSpPr>
          <p:cNvPr id="10" name="Text Placeholder 96">
            <a:extLst>
              <a:ext uri="{FF2B5EF4-FFF2-40B4-BE49-F238E27FC236}">
                <a16:creationId xmlns:a16="http://schemas.microsoft.com/office/drawing/2014/main" id="{2637D735-30A5-485A-99EE-308975B4856D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0536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9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pos="3772">
          <p15:clr>
            <a:srgbClr val="A4A3A4"/>
          </p15:clr>
        </p15:guide>
        <p15:guide id="4" pos="3908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FFF0-7218-4B33-8DFC-E37157D920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88323" y="555585"/>
            <a:ext cx="5615354" cy="5614274"/>
          </a:xfrm>
          <a:prstGeom prst="ellipse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key statement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931D2-AD7B-454A-86A6-EA48B20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FD97D-3F39-4649-B10A-ECD97F370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373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635B2-3D27-4FA3-B863-05E4C9624A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enter title here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075AA4-1FA9-4704-A587-D8E88C1D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7BF9FC5-73CA-47D5-891A-42CBDE79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96">
            <a:extLst>
              <a:ext uri="{FF2B5EF4-FFF2-40B4-BE49-F238E27FC236}">
                <a16:creationId xmlns:a16="http://schemas.microsoft.com/office/drawing/2014/main" id="{462FAF15-0CB5-418E-A59C-EA8FADE526AE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0863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91">
          <p15:clr>
            <a:srgbClr val="A4A3A4"/>
          </p15:clr>
        </p15:guide>
        <p15:guide id="2" pos="1463">
          <p15:clr>
            <a:srgbClr val="A4A3A4"/>
          </p15:clr>
        </p15:guide>
        <p15:guide id="3" pos="2598">
          <p15:clr>
            <a:srgbClr val="A4A3A4"/>
          </p15:clr>
        </p15:guide>
        <p15:guide id="4" pos="2669">
          <p15:clr>
            <a:srgbClr val="A4A3A4"/>
          </p15:clr>
        </p15:guide>
        <p15:guide id="5" pos="3804">
          <p15:clr>
            <a:srgbClr val="A4A3A4"/>
          </p15:clr>
        </p15:guide>
        <p15:guide id="6" pos="3876">
          <p15:clr>
            <a:srgbClr val="A4A3A4"/>
          </p15:clr>
        </p15:guide>
        <p15:guide id="7" pos="5009">
          <p15:clr>
            <a:srgbClr val="A4A3A4"/>
          </p15:clr>
        </p15:guide>
        <p15:guide id="8" pos="5082">
          <p15:clr>
            <a:srgbClr val="A4A3A4"/>
          </p15:clr>
        </p15:guide>
        <p15:guide id="9" pos="6215">
          <p15:clr>
            <a:srgbClr val="A4A3A4"/>
          </p15:clr>
        </p15:guide>
        <p15:guide id="10" pos="6288">
          <p15:clr>
            <a:srgbClr val="A4A3A4"/>
          </p15:clr>
        </p15:guide>
        <p15:guide id="11" orient="horz" pos="890">
          <p15:clr>
            <a:srgbClr val="C35EA4"/>
          </p15:clr>
        </p15:guide>
        <p15:guide id="12" orient="horz" pos="981">
          <p15:clr>
            <a:srgbClr val="C35E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B03F247-4297-4973-90A3-0193475A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358DA9E-BDF5-4DC7-B478-434301D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96">
            <a:extLst>
              <a:ext uri="{FF2B5EF4-FFF2-40B4-BE49-F238E27FC236}">
                <a16:creationId xmlns:a16="http://schemas.microsoft.com/office/drawing/2014/main" id="{5D317BC2-3CD5-4931-93AD-CC95F2C50D24}"/>
              </a:ext>
            </a:extLst>
          </p:cNvPr>
          <p:cNvSpPr>
            <a:spLocks noGrp="1"/>
          </p:cNvSpPr>
          <p:nvPr>
            <p:ph type="body" sz="quarter" idx="111" hasCustomPrompt="1"/>
          </p:nvPr>
        </p:nvSpPr>
        <p:spPr>
          <a:xfrm>
            <a:off x="407988" y="6200774"/>
            <a:ext cx="9729787" cy="657225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300"/>
              </a:spcAft>
              <a:buNone/>
              <a:defRPr sz="800"/>
            </a:lvl1pPr>
          </a:lstStyle>
          <a:p>
            <a:pPr lvl="0"/>
            <a:r>
              <a:rPr lang="en-US" dirty="0"/>
              <a:t>Footnotes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250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ity No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848B27A-10B7-4200-88E7-16263562F97B}"/>
              </a:ext>
            </a:extLst>
          </p:cNvPr>
          <p:cNvSpPr txBox="1"/>
          <p:nvPr userDrawn="1"/>
        </p:nvSpPr>
        <p:spPr>
          <a:xfrm>
            <a:off x="419100" y="4864100"/>
            <a:ext cx="9156700" cy="1028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Confidentiality</a:t>
            </a:r>
            <a:r>
              <a:rPr lang="en-US" sz="1200" b="1" spc="-10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b="1" spc="-5">
                <a:solidFill>
                  <a:schemeClr val="tx1"/>
                </a:solidFill>
                <a:latin typeface="+mn-lt"/>
                <a:cs typeface="Arial"/>
              </a:rPr>
              <a:t>Notice</a:t>
            </a:r>
            <a:endParaRPr lang="en-US" sz="1200">
              <a:solidFill>
                <a:schemeClr val="tx1"/>
              </a:solidFill>
              <a:latin typeface="+mn-lt"/>
              <a:cs typeface="Arial"/>
            </a:endParaRPr>
          </a:p>
          <a:p>
            <a:pPr marL="26670" marR="5080">
              <a:lnSpc>
                <a:spcPct val="100000"/>
              </a:lnSpc>
              <a:spcBef>
                <a:spcPts val="780"/>
              </a:spcBef>
            </a:pP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private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may contain confidential and proprietary information.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If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have received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error, please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notify us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and remove 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from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your system and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note that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you must not copy,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distribute or take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action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in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reliance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on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it.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Any unauthorized use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or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disclosure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the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contents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of this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file is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not permitted and may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be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unlawful. AstraZeneca PLC, </a:t>
            </a:r>
            <a:r>
              <a:rPr lang="en-US" sz="1200">
                <a:solidFill>
                  <a:schemeClr val="tx1"/>
                </a:solidFill>
                <a:latin typeface="+mn-lt"/>
                <a:cs typeface="Arial"/>
              </a:rPr>
              <a:t>1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Francis Crick Avenue, Cambridge Biomedical </a:t>
            </a:r>
            <a:r>
              <a:rPr lang="en-US" sz="1200" spc="15">
                <a:solidFill>
                  <a:schemeClr val="tx1"/>
                </a:solidFill>
                <a:latin typeface="+mn-lt"/>
                <a:cs typeface="Arial"/>
              </a:rPr>
              <a:t>Campus, 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Cambridge, CB2 0AA, UK, </a:t>
            </a:r>
            <a:r>
              <a:rPr lang="en-US" sz="1200" spc="5">
                <a:solidFill>
                  <a:schemeClr val="tx1"/>
                </a:solidFill>
                <a:latin typeface="+mn-lt"/>
                <a:cs typeface="Arial"/>
              </a:rPr>
              <a:t>T: </a:t>
            </a:r>
            <a:r>
              <a:rPr lang="en-US" sz="1200" spc="10">
                <a:solidFill>
                  <a:schemeClr val="tx1"/>
                </a:solidFill>
                <a:latin typeface="+mn-lt"/>
                <a:cs typeface="Arial"/>
              </a:rPr>
              <a:t>+44(0)203 749 5000,</a:t>
            </a:r>
            <a:r>
              <a:rPr lang="en-US" sz="1200" spc="85">
                <a:solidFill>
                  <a:schemeClr val="tx1"/>
                </a:solidFill>
                <a:latin typeface="+mn-lt"/>
                <a:cs typeface="Arial"/>
              </a:rPr>
              <a:t> </a:t>
            </a:r>
            <a:r>
              <a:rPr lang="en-US" sz="1200" u="none" spc="10">
                <a:solidFill>
                  <a:schemeClr val="tx1"/>
                </a:solidFill>
                <a:latin typeface="+mn-lt"/>
                <a:cs typeface="Arial"/>
              </a:rPr>
              <a:t>www.astrazeneca.com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0B5-01B2-430D-BF92-6E5CD933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C10CA0-7F28-40CE-9633-59C6800E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81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C22DA5D-EC7E-40C3-8862-3E3748AD6C3A}"/>
              </a:ext>
            </a:extLst>
          </p:cNvPr>
          <p:cNvSpPr txBox="1">
            <a:spLocks/>
          </p:cNvSpPr>
          <p:nvPr userDrawn="1"/>
        </p:nvSpPr>
        <p:spPr>
          <a:xfrm>
            <a:off x="1257304" y="769811"/>
            <a:ext cx="9677394" cy="531837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9600" dirty="0"/>
              <a:t>Do not use layouts</a:t>
            </a:r>
            <a:br>
              <a:rPr lang="en-US" sz="9600" dirty="0"/>
            </a:br>
            <a:r>
              <a:rPr lang="en-US" sz="9600" dirty="0"/>
              <a:t>in this section appearing after this point. </a:t>
            </a:r>
          </a:p>
        </p:txBody>
      </p:sp>
      <p:sp>
        <p:nvSpPr>
          <p:cNvPr id="4" name="DO NOT DELETE (BRANDIN)">
            <a:extLst>
              <a:ext uri="{FF2B5EF4-FFF2-40B4-BE49-F238E27FC236}">
                <a16:creationId xmlns:a16="http://schemas.microsoft.com/office/drawing/2014/main" id="{69877D48-052F-814D-ACE8-304F09202645}"/>
              </a:ext>
            </a:extLst>
          </p:cNvPr>
          <p:cNvSpPr/>
          <p:nvPr userDrawn="1"/>
        </p:nvSpPr>
        <p:spPr>
          <a:xfrm>
            <a:off x="152400" y="152400"/>
            <a:ext cx="0" cy="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endParaRPr lang="en-US" dirty="0" err="1"/>
          </a:p>
        </p:txBody>
      </p:sp>
    </p:spTree>
    <p:custDataLst>
      <p:custData r:id="rId1"/>
      <p:tags r:id="rId2"/>
    </p:custDataLst>
    <p:extLst>
      <p:ext uri="{BB962C8B-B14F-4D97-AF65-F5344CB8AC3E}">
        <p14:creationId xmlns:p14="http://schemas.microsoft.com/office/powerpoint/2010/main" val="307796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5.sv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5.xml"/><Relationship Id="rId16" Type="http://schemas.openxmlformats.org/officeDocument/2006/relationships/tags" Target="../tags/tag1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sv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tags" Target="../tags/tag24.xml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image" Target="../media/image5.svg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ags" Target="../tags/tag3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6258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6258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57338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405059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5" r:id="rId13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6258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6258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57338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6"/>
    </p:custDataLst>
    <p:extLst>
      <p:ext uri="{BB962C8B-B14F-4D97-AF65-F5344CB8AC3E}">
        <p14:creationId xmlns:p14="http://schemas.microsoft.com/office/powerpoint/2010/main" val="284437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6258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6258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57338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1"/>
    </p:custDataLst>
    <p:extLst>
      <p:ext uri="{BB962C8B-B14F-4D97-AF65-F5344CB8AC3E}">
        <p14:creationId xmlns:p14="http://schemas.microsoft.com/office/powerpoint/2010/main" val="22160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884D0-6C0A-4957-A521-E7AECDD8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404812"/>
            <a:ext cx="11376025" cy="100742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Click to enter title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8F6B2-FAF9-4D08-B8BD-F2646AEF39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137663" y="6456258"/>
            <a:ext cx="1279358" cy="309145"/>
          </a:xfrm>
          <a:prstGeom prst="rect">
            <a:avLst/>
          </a:prstGeom>
        </p:spPr>
        <p:txBody>
          <a:bodyPr vert="horz" lIns="91440" tIns="45720" rIns="9144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E024-D0BA-4349-981A-F74D8D612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56258"/>
            <a:ext cx="407988" cy="309145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</a:defRPr>
            </a:lvl1pPr>
          </a:lstStyle>
          <a:p>
            <a:fld id="{F8E47D07-9D1E-4FE9-B31A-2F586368102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0" name="Text Placeholder 30">
            <a:extLst>
              <a:ext uri="{FF2B5EF4-FFF2-40B4-BE49-F238E27FC236}">
                <a16:creationId xmlns:a16="http://schemas.microsoft.com/office/drawing/2014/main" id="{611C7859-08D9-4DAD-BB25-DD22F6761BE3}"/>
              </a:ext>
            </a:extLst>
          </p:cNvPr>
          <p:cNvSpPr txBox="1">
            <a:spLocks/>
          </p:cNvSpPr>
          <p:nvPr/>
        </p:nvSpPr>
        <p:spPr>
          <a:xfrm>
            <a:off x="11597151" y="6303999"/>
            <a:ext cx="294812" cy="355098"/>
          </a:xfrm>
          <a:prstGeom prst="rect">
            <a:avLst/>
          </a:prstGeom>
          <a:blipFill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4445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25475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0645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E248C0A-0C4B-4F9E-B86F-C76D9802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557338"/>
            <a:ext cx="11376025" cy="463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add text here. </a:t>
            </a:r>
            <a:br>
              <a:rPr lang="en-US" dirty="0"/>
            </a:br>
            <a:r>
              <a:rPr lang="en-US" dirty="0"/>
              <a:t>When pasting copy from other slides, be sure to use the Paste and Match Formatting shortcut (</a:t>
            </a:r>
            <a:r>
              <a:rPr lang="en-US" dirty="0" err="1"/>
              <a:t>Cmd</a:t>
            </a:r>
            <a:r>
              <a:rPr lang="en-US" dirty="0"/>
              <a:t> + Option + Shift + V).</a:t>
            </a:r>
            <a:br>
              <a:rPr lang="en-US" dirty="0"/>
            </a:br>
            <a:r>
              <a:rPr lang="en-US" dirty="0"/>
              <a:t>To increase bullet level, select your text and press Tab.</a:t>
            </a:r>
            <a:br>
              <a:rPr lang="en-US" dirty="0"/>
            </a:br>
            <a:r>
              <a:rPr lang="en-US" dirty="0"/>
              <a:t>To decrease bullet level, select your bullet text and press Shift + Tab.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261352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5" r:id="rId13"/>
  </p:sldLayoutIdLst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tabLst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C35EA4"/>
          </p15:clr>
        </p15:guide>
        <p15:guide id="2" pos="7423">
          <p15:clr>
            <a:srgbClr val="C35EA4"/>
          </p15:clr>
        </p15:guide>
        <p15:guide id="3" orient="horz" pos="3906">
          <p15:clr>
            <a:srgbClr val="C35EA4"/>
          </p15:clr>
        </p15:guide>
        <p15:guide id="4" orient="horz" pos="255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>
            <a:extLst>
              <a:ext uri="{FF2B5EF4-FFF2-40B4-BE49-F238E27FC236}">
                <a16:creationId xmlns:a16="http://schemas.microsoft.com/office/drawing/2014/main" id="{430D24C4-773E-4637-95AD-E2CEEDF08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Webinar</a:t>
            </a:r>
            <a:endParaRPr lang="zh-TW" altLang="en-US" b="1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5884493-B602-429D-805E-A5C21D59B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B2FA1EB-71B3-4A7F-A479-76B9202F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72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66AEED-F32B-4FBD-962D-CAC2892356A6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EBF2732-2594-4132-BD87-7BF270D4569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8E47D07-9D1E-4FE9-B31A-2F586368102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FB457F5B-C58A-4A4D-902A-F85024691DE1}"/>
              </a:ext>
            </a:extLst>
          </p:cNvPr>
          <p:cNvSpPr>
            <a:spLocks noGrp="1"/>
          </p:cNvSpPr>
          <p:nvPr>
            <p:ph type="body" sz="quarter" idx="11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9" name="表格 5">
            <a:extLst>
              <a:ext uri="{FF2B5EF4-FFF2-40B4-BE49-F238E27FC236}">
                <a16:creationId xmlns:a16="http://schemas.microsoft.com/office/drawing/2014/main" id="{09393DC6-C475-47D2-A1C4-ECACE7CF9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70338"/>
              </p:ext>
            </p:extLst>
          </p:nvPr>
        </p:nvGraphicFramePr>
        <p:xfrm>
          <a:off x="279337" y="2673574"/>
          <a:ext cx="11633323" cy="321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602">
                  <a:extLst>
                    <a:ext uri="{9D8B030D-6E8A-4147-A177-3AD203B41FA5}">
                      <a16:colId xmlns:a16="http://schemas.microsoft.com/office/drawing/2014/main" val="984996126"/>
                    </a:ext>
                  </a:extLst>
                </a:gridCol>
                <a:gridCol w="5391093">
                  <a:extLst>
                    <a:ext uri="{9D8B030D-6E8A-4147-A177-3AD203B41FA5}">
                      <a16:colId xmlns:a16="http://schemas.microsoft.com/office/drawing/2014/main" val="3061893783"/>
                    </a:ext>
                  </a:extLst>
                </a:gridCol>
                <a:gridCol w="2188396">
                  <a:extLst>
                    <a:ext uri="{9D8B030D-6E8A-4147-A177-3AD203B41FA5}">
                      <a16:colId xmlns:a16="http://schemas.microsoft.com/office/drawing/2014/main" val="3271044747"/>
                    </a:ext>
                  </a:extLst>
                </a:gridCol>
                <a:gridCol w="2332232">
                  <a:extLst>
                    <a:ext uri="{9D8B030D-6E8A-4147-A177-3AD203B41FA5}">
                      <a16:colId xmlns:a16="http://schemas.microsoft.com/office/drawing/2014/main" val="103443215"/>
                    </a:ext>
                  </a:extLst>
                </a:gridCol>
              </a:tblGrid>
              <a:tr h="28651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Time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Topic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Speaker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Moderator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2695477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18:00-18:35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Opening</a:t>
                      </a:r>
                      <a:endParaRPr lang="zh-TW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zh-TW" sz="1800" kern="100" dirty="0">
                          <a:effectLst/>
                        </a:rPr>
                        <a:t>李明哲副院長 </a:t>
                      </a:r>
                      <a:endParaRPr lang="en-US" altLang="zh-TW" sz="1800" kern="100" dirty="0">
                        <a:effectLst/>
                      </a:endParaRP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zh-TW" sz="1800" kern="100" dirty="0">
                          <a:effectLst/>
                        </a:rPr>
                        <a:t>萬芳醫院</a:t>
                      </a:r>
                      <a:endParaRPr lang="zh-TW" alt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484882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18:35-19:00</a:t>
                      </a:r>
                      <a:endParaRPr lang="zh-TW" altLang="en-US" dirty="0"/>
                    </a:p>
                  </a:txBody>
                  <a:tcPr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 and challenges of solid organ transplant recipients in COVID-19 era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江仰仁醫師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林口長庚醫院</a:t>
                      </a: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李明哲副院長</a:t>
                      </a:r>
                      <a:endParaRPr lang="en-US" altLang="zh-TW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kern="100" dirty="0">
                          <a:effectLst/>
                        </a:rPr>
                        <a:t>萬芳醫院</a:t>
                      </a:r>
                      <a:endParaRPr lang="zh-TW" alt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</a:endParaRP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499664"/>
                  </a:ext>
                </a:extLst>
              </a:tr>
              <a:tr h="2865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19:00-19:30</a:t>
                      </a:r>
                      <a:endParaRPr lang="zh-TW" altLang="en-US" dirty="0"/>
                    </a:p>
                  </a:txBody>
                  <a:tcPr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 and emerging prevention and management strategies for COVID-19</a:t>
                      </a:r>
                      <a:endParaRPr lang="zh-TW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Pro. </a:t>
                      </a:r>
                      <a:r>
                        <a:rPr lang="en-US" sz="1800" kern="1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Dorry</a:t>
                      </a:r>
                      <a:r>
                        <a:rPr 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L.Segev</a:t>
                      </a:r>
                      <a:endParaRPr lang="zh-TW" altLang="en-US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NYU</a:t>
                      </a:r>
                      <a:endParaRPr lang="zh-TW" altLang="en-US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吳麥斯理事長</a:t>
                      </a:r>
                    </a:p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雙和醫院</a:t>
                      </a:r>
                    </a:p>
                  </a:txBody>
                  <a:tcPr marL="68580" marR="68580" marT="0" marB="0" anchor="ctr">
                    <a:solidFill>
                      <a:srgbClr val="EDE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85333"/>
                  </a:ext>
                </a:extLst>
              </a:tr>
              <a:tr h="4808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19:30-19:55</a:t>
                      </a:r>
                      <a:endParaRPr lang="zh-TW" altLang="en-US" dirty="0"/>
                    </a:p>
                  </a:txBody>
                  <a:tcPr anchor="ctr">
                    <a:solidFill>
                      <a:srgbClr val="D9CBD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Discussion</a:t>
                      </a:r>
                      <a:endParaRPr lang="zh-TW" altLang="en-US" dirty="0"/>
                    </a:p>
                  </a:txBody>
                  <a:tcPr anchor="ctr">
                    <a:solidFill>
                      <a:srgbClr val="D9CBD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en-US" altLang="zh-TW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Participant</a:t>
                      </a:r>
                      <a:endParaRPr lang="zh-TW" altLang="en-US" sz="18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9CB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260867"/>
                  </a:ext>
                </a:extLst>
              </a:tr>
              <a:tr h="50139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19:55-20:00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Closing</a:t>
                      </a:r>
                      <a:endParaRPr lang="zh-TW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吳麥斯理事長</a:t>
                      </a:r>
                    </a:p>
                    <a:p>
                      <a:pPr marL="0" algn="ctr" defTabSz="914400" rtl="0" eaLnBrk="1" latinLnBrk="0" hangingPunct="1">
                        <a:lnSpc>
                          <a:spcPts val="2200"/>
                        </a:lnSpc>
                      </a:pPr>
                      <a:r>
                        <a:rPr lang="zh-TW" altLang="en-US" sz="18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雙和醫院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562287"/>
                  </a:ext>
                </a:extLst>
              </a:tr>
            </a:tbl>
          </a:graphicData>
        </a:graphic>
      </p:graphicFrame>
      <p:sp>
        <p:nvSpPr>
          <p:cNvPr id="11" name="文字方塊 10">
            <a:extLst>
              <a:ext uri="{FF2B5EF4-FFF2-40B4-BE49-F238E27FC236}">
                <a16:creationId xmlns:a16="http://schemas.microsoft.com/office/drawing/2014/main" id="{607705DB-EA53-4A7E-ACA9-A3C2EB298F0C}"/>
              </a:ext>
            </a:extLst>
          </p:cNvPr>
          <p:cNvSpPr txBox="1"/>
          <p:nvPr/>
        </p:nvSpPr>
        <p:spPr>
          <a:xfrm>
            <a:off x="279337" y="517411"/>
            <a:ext cx="839205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b="1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Webinar</a:t>
            </a:r>
          </a:p>
          <a:p>
            <a:r>
              <a:rPr lang="zh-TW" altLang="zh-TW" sz="2000" b="1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日期：</a:t>
            </a:r>
            <a:r>
              <a:rPr lang="en-US" altLang="zh-TW" sz="2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2022/11/5(</a:t>
            </a:r>
            <a:r>
              <a:rPr lang="zh-TW" altLang="en-US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六</a:t>
            </a:r>
            <a:r>
              <a:rPr lang="en-US" altLang="zh-TW" sz="2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) </a:t>
            </a:r>
          </a:p>
          <a:p>
            <a:r>
              <a:rPr lang="zh-TW" altLang="zh-TW" sz="2000" b="1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主辦單位：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台灣</a:t>
            </a:r>
            <a:r>
              <a:rPr lang="zh-TW" altLang="en-US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移植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醫學</a:t>
            </a:r>
            <a:r>
              <a:rPr lang="zh-TW" altLang="en-US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學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會</a:t>
            </a:r>
            <a:r>
              <a:rPr lang="en-US" altLang="zh-TW" sz="2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 (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贊助單位：</a:t>
            </a:r>
            <a:r>
              <a:rPr lang="en-US" altLang="zh-TW" sz="2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AZ)</a:t>
            </a:r>
            <a:endParaRPr lang="zh-TW" altLang="zh-TW" sz="2000" dirty="0">
              <a:effectLst/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r>
              <a:rPr lang="zh-TW" altLang="zh-TW" sz="2000" b="1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地點：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線上</a:t>
            </a:r>
            <a:endParaRPr lang="en-US" altLang="zh-TW" sz="2000" dirty="0">
              <a:effectLst/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舉辦方式</a:t>
            </a:r>
            <a:r>
              <a:rPr lang="en-US" altLang="zh-TW" sz="20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: 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線上</a:t>
            </a:r>
            <a:r>
              <a:rPr lang="en-US" altLang="zh-TW" sz="2000" dirty="0">
                <a:effectLst/>
                <a:latin typeface="Calibri" panose="020F0502020204030204" pitchFamily="34" charset="0"/>
                <a:ea typeface="PMingLiU" panose="02020500000000000000" pitchFamily="18" charset="-120"/>
              </a:rPr>
              <a:t>Zoom</a:t>
            </a:r>
            <a:r>
              <a:rPr lang="zh-TW" altLang="zh-TW" sz="2000" dirty="0">
                <a:effectLst/>
                <a:latin typeface="Calibri" panose="020F0502020204030204" pitchFamily="34" charset="0"/>
                <a:ea typeface="微軟正黑體" panose="020B0604030504040204" pitchFamily="34" charset="-120"/>
              </a:rPr>
              <a:t>直播</a:t>
            </a:r>
            <a:endParaRPr lang="en-US" altLang="zh-TW" sz="2000" dirty="0">
              <a:effectLst/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r>
              <a:rPr lang="zh-TW" altLang="en-US" sz="2000" b="1" dirty="0"/>
              <a:t>學分</a:t>
            </a:r>
            <a:r>
              <a:rPr lang="zh-TW" altLang="en-US" sz="2000" b="1" dirty="0">
                <a:latin typeface="Calibri" panose="020F0502020204030204" pitchFamily="34" charset="0"/>
                <a:ea typeface="微軟正黑體" panose="020B0604030504040204" pitchFamily="34" charset="-120"/>
              </a:rPr>
              <a:t>申請：</a:t>
            </a:r>
            <a:r>
              <a:rPr lang="zh-TW" altLang="en-US" sz="2000" dirty="0">
                <a:latin typeface="Calibri" panose="020F0502020204030204" pitchFamily="34" charset="0"/>
                <a:ea typeface="微軟正黑體" panose="020B0604030504040204" pitchFamily="34" charset="-120"/>
              </a:rPr>
              <a:t>內科、外科、腎臟科、泌尿科、消化外科</a:t>
            </a:r>
            <a:endParaRPr lang="en-US" altLang="zh-TW" sz="2000" dirty="0"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8619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straZeneca Standard Template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blank" id="{9FA266AB-5005-44F8-ABE1-CBD751927E0B}" vid="{01D0DAFE-49CF-437F-BBAC-5737518177C1}"/>
    </a:ext>
  </a:extLst>
</a:theme>
</file>

<file path=ppt/theme/theme2.xml><?xml version="1.0" encoding="utf-8"?>
<a:theme xmlns:a="http://schemas.openxmlformats.org/drawingml/2006/main" name="1_AstraZeneca Standard Template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blank" id="{9FA266AB-5005-44F8-ABE1-CBD751927E0B}" vid="{01D0DAFE-49CF-437F-BBAC-5737518177C1}"/>
    </a:ext>
  </a:extLst>
</a:theme>
</file>

<file path=ppt/theme/theme3.xml><?xml version="1.0" encoding="utf-8"?>
<a:theme xmlns:a="http://schemas.openxmlformats.org/drawingml/2006/main" name="2_AstraZeneca Standard Template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blank" id="{9FA266AB-5005-44F8-ABE1-CBD751927E0B}" vid="{01D0DAFE-49CF-437F-BBAC-5737518177C1}"/>
    </a:ext>
  </a:extLst>
</a:theme>
</file>

<file path=ppt/theme/theme4.xml><?xml version="1.0" encoding="utf-8"?>
<a:theme xmlns:a="http://schemas.openxmlformats.org/drawingml/2006/main" name="3_AstraZeneca Standard Template">
  <a:themeElements>
    <a:clrScheme name="AstraZeneca 2020">
      <a:dk1>
        <a:srgbClr val="3F4444"/>
      </a:dk1>
      <a:lt1>
        <a:srgbClr val="FFFFFF"/>
      </a:lt1>
      <a:dk2>
        <a:srgbClr val="003865"/>
      </a:dk2>
      <a:lt2>
        <a:srgbClr val="9DB0AC"/>
      </a:lt2>
      <a:accent1>
        <a:srgbClr val="830051"/>
      </a:accent1>
      <a:accent2>
        <a:srgbClr val="F0AB00"/>
      </a:accent2>
      <a:accent3>
        <a:srgbClr val="D0006F"/>
      </a:accent3>
      <a:accent4>
        <a:srgbClr val="3C1053"/>
      </a:accent4>
      <a:accent5>
        <a:srgbClr val="C4D600"/>
      </a:accent5>
      <a:accent6>
        <a:srgbClr val="68D2DF"/>
      </a:accent6>
      <a:hlink>
        <a:srgbClr val="68D2DF"/>
      </a:hlink>
      <a:folHlink>
        <a:srgbClr val="D0006F"/>
      </a:folHlink>
    </a:clrScheme>
    <a:fontScheme name="Astra Zeneca">
      <a:majorFont>
        <a:latin typeface="Calisto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>
        <a:normAutofit/>
      </a:bodyPr>
      <a:lstStyle>
        <a:defPPr algn="ctr">
          <a:lnSpc>
            <a:spcPct val="90000"/>
          </a:lnSpc>
          <a:spcAft>
            <a:spcPts val="6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90000"/>
          </a:lnSpc>
          <a:spcAft>
            <a:spcPts val="600"/>
          </a:spcAft>
          <a:defRPr dirty="0" err="1" smtClean="0"/>
        </a:defPPr>
      </a:lstStyle>
    </a:txDef>
  </a:objectDefaults>
  <a:extraClrSchemeLst/>
  <a:custClrLst>
    <a:custClr name="White">
      <a:srgbClr val="FFFFFF"/>
    </a:custClr>
    <a:custClr name="Graphite, Lighter 60%">
      <a:srgbClr val="B2B4B4"/>
    </a:custClr>
    <a:custClr name="Platinum, Lighter 60%">
      <a:srgbClr val="D8DFDE"/>
    </a:custClr>
    <a:custClr name="Navy, Lighter 60%">
      <a:srgbClr val="99AFC1"/>
    </a:custClr>
    <a:custClr name="Mulberry, Lighter 60%">
      <a:srgbClr val="CD99B9"/>
    </a:custClr>
    <a:custClr name="Gold, Lighter 60%">
      <a:srgbClr val="F9DD99"/>
    </a:custClr>
    <a:custClr name="Magenta, Lighter 60%">
      <a:srgbClr val="EC99C5"/>
    </a:custClr>
    <a:custClr name="Purple, Lighter 60%">
      <a:srgbClr val="B19FBA"/>
    </a:custClr>
    <a:custClr name="Lime Green, Lighter 60%">
      <a:srgbClr val="E7EF99"/>
    </a:custClr>
    <a:custClr name="Light Blue, Lighter 60%">
      <a:srgbClr val="C3EDF2"/>
    </a:custClr>
    <a:custClr name="White">
      <a:srgbClr val="FFFFFF"/>
    </a:custClr>
    <a:custClr name="Graphite, Lighter 40%">
      <a:srgbClr val="8C8F8F"/>
    </a:custClr>
    <a:custClr name="Platinum, Lighter 40%">
      <a:srgbClr val="C4D0CD"/>
    </a:custClr>
    <a:custClr name="Navy, Lighter 40%">
      <a:srgbClr val="6688A3"/>
    </a:custClr>
    <a:custClr name="Mulberry, Lighter 40%">
      <a:srgbClr val="B56697"/>
    </a:custClr>
    <a:custClr name="Gold, Lighter 40%">
      <a:srgbClr val="F6CD66"/>
    </a:custClr>
    <a:custClr name="Magenta, Lighter 40%">
      <a:srgbClr val="E366A9"/>
    </a:custClr>
    <a:custClr name="Purple, Lighter 40%">
      <a:srgbClr val="8A7098"/>
    </a:custClr>
    <a:custClr name="Lime Green, Lighter 40%">
      <a:srgbClr val="DCE666"/>
    </a:custClr>
    <a:custClr name="Light Blue, Lighter 40%">
      <a:srgbClr val="A4E4EC"/>
    </a:custClr>
    <a:custClr name="White">
      <a:srgbClr val="FFFFFF"/>
    </a:custClr>
    <a:custClr name="Graphite, Darker 40%">
      <a:srgbClr val="262929"/>
    </a:custClr>
    <a:custClr name="Platinum, Darker 40%">
      <a:srgbClr val="5E6A67"/>
    </a:custClr>
    <a:custClr name="Navy, Darker 40%">
      <a:srgbClr val="00223D"/>
    </a:custClr>
    <a:custClr name="Mulberry, Darker 40%">
      <a:srgbClr val="4F0031"/>
    </a:custClr>
    <a:custClr name="Gold, Darker 40%">
      <a:srgbClr val="906700"/>
    </a:custClr>
    <a:custClr name="Magenta, Darker 40%">
      <a:srgbClr val="7D0043"/>
    </a:custClr>
    <a:custClr name="Purple, Darker 40%">
      <a:srgbClr val="240A32"/>
    </a:custClr>
    <a:custClr name="Lime Green, Darker 40%">
      <a:srgbClr val="768000"/>
    </a:custClr>
    <a:custClr name="Light Blue, Darker 40%">
      <a:srgbClr val="3E7E86"/>
    </a:custClr>
    <a:custClr name="White">
      <a:srgbClr val="FFFFFF"/>
    </a:custClr>
    <a:custClr name="Graphite, Darker 60%">
      <a:srgbClr val="191B1B"/>
    </a:custClr>
    <a:custClr name="Platinum, Darker 60%">
      <a:srgbClr val="3F4645"/>
    </a:custClr>
    <a:custClr name="Navy, Darker 60%">
      <a:srgbClr val="001628"/>
    </a:custClr>
    <a:custClr name="Mulberry, Darker 60%">
      <a:srgbClr val="340020"/>
    </a:custClr>
    <a:custClr name="Gold, Darker 60%">
      <a:srgbClr val="604400"/>
    </a:custClr>
    <a:custClr name="Magenta, Darker 60%">
      <a:srgbClr val="53002C"/>
    </a:custClr>
    <a:custClr name="Purple, Darker 60%">
      <a:srgbClr val="180621"/>
    </a:custClr>
    <a:custClr name="Lime Green, Darker 60%">
      <a:srgbClr val="4E5600"/>
    </a:custClr>
    <a:custClr name="Light Blue, Darker 60%">
      <a:srgbClr val="2A5459"/>
    </a:custClr>
  </a:custClrLst>
  <a:extLst>
    <a:ext uri="{05A4C25C-085E-4340-85A3-A5531E510DB2}">
      <thm15:themeFamily xmlns:thm15="http://schemas.microsoft.com/office/thememl/2012/main" name="blank" id="{9FA266AB-5005-44F8-ABE1-CBD751927E0B}" vid="{01D0DAFE-49CF-437F-BBAC-5737518177C1}"/>
    </a:ext>
  </a:extLst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BrandIn lastLayout="1"/>
</file>

<file path=customXml/item2.xml><?xml version="1.0" encoding="utf-8"?>
<BrandIn lastLayout="1"/>
</file>

<file path=customXml/item3.xml><?xml version="1.0" encoding="utf-8"?>
<BrandIn lastLayout="1"/>
</file>

<file path=customXml/item4.xml><?xml version="1.0" encoding="utf-8"?>
<BrandIn lastLayout="1"/>
</file>

<file path=customXml/itemProps1.xml><?xml version="1.0" encoding="utf-8"?>
<ds:datastoreItem xmlns:ds="http://schemas.openxmlformats.org/officeDocument/2006/customXml" ds:itemID="{A9377F0E-6DE4-47A6-94F7-B5269FE2FCE0}">
  <ds:schemaRefs/>
</ds:datastoreItem>
</file>

<file path=customXml/itemProps2.xml><?xml version="1.0" encoding="utf-8"?>
<ds:datastoreItem xmlns:ds="http://schemas.openxmlformats.org/officeDocument/2006/customXml" ds:itemID="{0A6EAC1F-65F6-4A0E-892D-6A81663AEB77}">
  <ds:schemaRefs/>
</ds:datastoreItem>
</file>

<file path=customXml/itemProps3.xml><?xml version="1.0" encoding="utf-8"?>
<ds:datastoreItem xmlns:ds="http://schemas.openxmlformats.org/officeDocument/2006/customXml" ds:itemID="{B797AD87-516B-434A-B18E-CF21373CACBC}">
  <ds:schemaRefs/>
</ds:datastoreItem>
</file>

<file path=customXml/itemProps4.xml><?xml version="1.0" encoding="utf-8"?>
<ds:datastoreItem xmlns:ds="http://schemas.openxmlformats.org/officeDocument/2006/customXml" ds:itemID="{9565A008-8E36-4E54-B063-90A2BD1756B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4986</TotalTime>
  <Words>115</Words>
  <Application>Microsoft Office PowerPoint</Application>
  <PresentationFormat>寬螢幕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Calisto MT</vt:lpstr>
      <vt:lpstr>Times New Roman</vt:lpstr>
      <vt:lpstr>AstraZeneca Standard Template</vt:lpstr>
      <vt:lpstr>1_AstraZeneca Standard Template</vt:lpstr>
      <vt:lpstr>2_AstraZeneca Standard Template</vt:lpstr>
      <vt:lpstr>3_AstraZeneca Standard Template</vt:lpstr>
      <vt:lpstr>Webinar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Lai, Yi-Ru</dc:creator>
  <cp:lastModifiedBy>Wu, Tony</cp:lastModifiedBy>
  <cp:revision>26</cp:revision>
  <dcterms:created xsi:type="dcterms:W3CDTF">2022-04-18T13:32:43Z</dcterms:created>
  <dcterms:modified xsi:type="dcterms:W3CDTF">2022-10-11T02:25:55Z</dcterms:modified>
</cp:coreProperties>
</file>